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Lst>
  <p:sldSz cy="5143500" cx="9144000"/>
  <p:notesSz cx="6858000" cy="9144000"/>
  <p:embeddedFontLst>
    <p:embeddedFont>
      <p:font typeface="Lobster"/>
      <p:regular r:id="rId8"/>
    </p:embeddedFont>
    <p:embeddedFont>
      <p:font typeface="Comfortaa"/>
      <p:regular r:id="rId9"/>
      <p:bold r:id="rId1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0" Type="http://schemas.openxmlformats.org/officeDocument/2006/relationships/font" Target="fonts/Comfortaa-bold.fntdata"/><Relationship Id="rId9" Type="http://schemas.openxmlformats.org/officeDocument/2006/relationships/font" Target="fonts/Comfortaa-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font" Target="fonts/Lobster-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7ab28f66ec_0_62:notes"/>
          <p:cNvSpPr/>
          <p:nvPr>
            <p:ph idx="2" type="sldImg"/>
          </p:nvPr>
        </p:nvSpPr>
        <p:spPr>
          <a:xfrm>
            <a:off x="38125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g27ab28f66ec_0_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311708" y="744575"/>
            <a:ext cx="8520600" cy="2052600"/>
          </a:xfrm>
          <a:prstGeom prst="rect">
            <a:avLst/>
          </a:prstGeom>
          <a:noFill/>
          <a:ln>
            <a:noFill/>
          </a:ln>
        </p:spPr>
        <p:txBody>
          <a:bodyPr anchorCtr="0" anchor="b" bIns="73225" lIns="73225" spcFirstLastPara="1" rIns="73225" wrap="square" tIns="73225">
            <a:normAutofit/>
          </a:bodyPr>
          <a:lstStyle>
            <a:lvl1pPr lvl="0" rtl="0" algn="ctr">
              <a:lnSpc>
                <a:spcPct val="100000"/>
              </a:lnSpc>
              <a:spcBef>
                <a:spcPts val="0"/>
              </a:spcBef>
              <a:spcAft>
                <a:spcPts val="0"/>
              </a:spcAft>
              <a:buSzPts val="4200"/>
              <a:buNone/>
              <a:defRPr sz="4200"/>
            </a:lvl1pPr>
            <a:lvl2pPr lvl="1" rtl="0" algn="ctr">
              <a:lnSpc>
                <a:spcPct val="100000"/>
              </a:lnSpc>
              <a:spcBef>
                <a:spcPts val="0"/>
              </a:spcBef>
              <a:spcAft>
                <a:spcPts val="0"/>
              </a:spcAft>
              <a:buSzPts val="4200"/>
              <a:buNone/>
              <a:defRPr sz="4200"/>
            </a:lvl2pPr>
            <a:lvl3pPr lvl="2" rtl="0" algn="ctr">
              <a:lnSpc>
                <a:spcPct val="100000"/>
              </a:lnSpc>
              <a:spcBef>
                <a:spcPts val="0"/>
              </a:spcBef>
              <a:spcAft>
                <a:spcPts val="0"/>
              </a:spcAft>
              <a:buSzPts val="4200"/>
              <a:buNone/>
              <a:defRPr sz="4200"/>
            </a:lvl3pPr>
            <a:lvl4pPr lvl="3" rtl="0" algn="ctr">
              <a:lnSpc>
                <a:spcPct val="100000"/>
              </a:lnSpc>
              <a:spcBef>
                <a:spcPts val="0"/>
              </a:spcBef>
              <a:spcAft>
                <a:spcPts val="0"/>
              </a:spcAft>
              <a:buSzPts val="4200"/>
              <a:buNone/>
              <a:defRPr sz="4200"/>
            </a:lvl4pPr>
            <a:lvl5pPr lvl="4" rtl="0" algn="ctr">
              <a:lnSpc>
                <a:spcPct val="100000"/>
              </a:lnSpc>
              <a:spcBef>
                <a:spcPts val="0"/>
              </a:spcBef>
              <a:spcAft>
                <a:spcPts val="0"/>
              </a:spcAft>
              <a:buSzPts val="4200"/>
              <a:buNone/>
              <a:defRPr sz="4200"/>
            </a:lvl5pPr>
            <a:lvl6pPr lvl="5" rtl="0" algn="ctr">
              <a:lnSpc>
                <a:spcPct val="100000"/>
              </a:lnSpc>
              <a:spcBef>
                <a:spcPts val="0"/>
              </a:spcBef>
              <a:spcAft>
                <a:spcPts val="0"/>
              </a:spcAft>
              <a:buSzPts val="4200"/>
              <a:buNone/>
              <a:defRPr sz="4200"/>
            </a:lvl6pPr>
            <a:lvl7pPr lvl="6" rtl="0" algn="ctr">
              <a:lnSpc>
                <a:spcPct val="100000"/>
              </a:lnSpc>
              <a:spcBef>
                <a:spcPts val="0"/>
              </a:spcBef>
              <a:spcAft>
                <a:spcPts val="0"/>
              </a:spcAft>
              <a:buSzPts val="4200"/>
              <a:buNone/>
              <a:defRPr sz="4200"/>
            </a:lvl7pPr>
            <a:lvl8pPr lvl="7" rtl="0" algn="ctr">
              <a:lnSpc>
                <a:spcPct val="100000"/>
              </a:lnSpc>
              <a:spcBef>
                <a:spcPts val="0"/>
              </a:spcBef>
              <a:spcAft>
                <a:spcPts val="0"/>
              </a:spcAft>
              <a:buSzPts val="4200"/>
              <a:buNone/>
              <a:defRPr sz="4200"/>
            </a:lvl8pPr>
            <a:lvl9pPr lvl="8" rtl="0" algn="ctr">
              <a:lnSpc>
                <a:spcPct val="100000"/>
              </a:lnSpc>
              <a:spcBef>
                <a:spcPts val="0"/>
              </a:spcBef>
              <a:spcAft>
                <a:spcPts val="0"/>
              </a:spcAft>
              <a:buSzPts val="4200"/>
              <a:buNone/>
              <a:defRPr sz="4200"/>
            </a:lvl9pPr>
          </a:lstStyle>
          <a:p/>
        </p:txBody>
      </p:sp>
      <p:sp>
        <p:nvSpPr>
          <p:cNvPr id="56" name="Google Shape;56;p14"/>
          <p:cNvSpPr txBox="1"/>
          <p:nvPr>
            <p:ph idx="1" type="subTitle"/>
          </p:nvPr>
        </p:nvSpPr>
        <p:spPr>
          <a:xfrm>
            <a:off x="311700" y="2834125"/>
            <a:ext cx="8520600" cy="792600"/>
          </a:xfrm>
          <a:prstGeom prst="rect">
            <a:avLst/>
          </a:prstGeom>
          <a:noFill/>
          <a:ln>
            <a:noFill/>
          </a:ln>
        </p:spPr>
        <p:txBody>
          <a:bodyPr anchorCtr="0" anchor="t" bIns="73225" lIns="73225" spcFirstLastPara="1" rIns="73225" wrap="square" tIns="73225">
            <a:normAutofit/>
          </a:bodyPr>
          <a:lstStyle>
            <a:lvl1pPr lvl="0" rtl="0" algn="ctr">
              <a:lnSpc>
                <a:spcPct val="100000"/>
              </a:lnSpc>
              <a:spcBef>
                <a:spcPts val="0"/>
              </a:spcBef>
              <a:spcAft>
                <a:spcPts val="0"/>
              </a:spcAft>
              <a:buSzPts val="2200"/>
              <a:buNone/>
              <a:defRPr sz="2200"/>
            </a:lvl1pPr>
            <a:lvl2pPr lvl="1" rtl="0" algn="ctr">
              <a:lnSpc>
                <a:spcPct val="100000"/>
              </a:lnSpc>
              <a:spcBef>
                <a:spcPts val="0"/>
              </a:spcBef>
              <a:spcAft>
                <a:spcPts val="0"/>
              </a:spcAft>
              <a:buSzPts val="2200"/>
              <a:buNone/>
              <a:defRPr sz="2200"/>
            </a:lvl2pPr>
            <a:lvl3pPr lvl="2" rtl="0" algn="ctr">
              <a:lnSpc>
                <a:spcPct val="100000"/>
              </a:lnSpc>
              <a:spcBef>
                <a:spcPts val="0"/>
              </a:spcBef>
              <a:spcAft>
                <a:spcPts val="0"/>
              </a:spcAft>
              <a:buSzPts val="2200"/>
              <a:buNone/>
              <a:defRPr sz="2200"/>
            </a:lvl3pPr>
            <a:lvl4pPr lvl="3" rtl="0" algn="ctr">
              <a:lnSpc>
                <a:spcPct val="100000"/>
              </a:lnSpc>
              <a:spcBef>
                <a:spcPts val="0"/>
              </a:spcBef>
              <a:spcAft>
                <a:spcPts val="0"/>
              </a:spcAft>
              <a:buSzPts val="2200"/>
              <a:buNone/>
              <a:defRPr sz="2200"/>
            </a:lvl4pPr>
            <a:lvl5pPr lvl="4" rtl="0" algn="ctr">
              <a:lnSpc>
                <a:spcPct val="100000"/>
              </a:lnSpc>
              <a:spcBef>
                <a:spcPts val="0"/>
              </a:spcBef>
              <a:spcAft>
                <a:spcPts val="0"/>
              </a:spcAft>
              <a:buSzPts val="2200"/>
              <a:buNone/>
              <a:defRPr sz="2200"/>
            </a:lvl5pPr>
            <a:lvl6pPr lvl="5" rtl="0" algn="ctr">
              <a:lnSpc>
                <a:spcPct val="100000"/>
              </a:lnSpc>
              <a:spcBef>
                <a:spcPts val="0"/>
              </a:spcBef>
              <a:spcAft>
                <a:spcPts val="0"/>
              </a:spcAft>
              <a:buSzPts val="2200"/>
              <a:buNone/>
              <a:defRPr sz="2200"/>
            </a:lvl6pPr>
            <a:lvl7pPr lvl="6" rtl="0" algn="ctr">
              <a:lnSpc>
                <a:spcPct val="100000"/>
              </a:lnSpc>
              <a:spcBef>
                <a:spcPts val="0"/>
              </a:spcBef>
              <a:spcAft>
                <a:spcPts val="0"/>
              </a:spcAft>
              <a:buSzPts val="2200"/>
              <a:buNone/>
              <a:defRPr sz="2200"/>
            </a:lvl7pPr>
            <a:lvl8pPr lvl="7" rtl="0" algn="ctr">
              <a:lnSpc>
                <a:spcPct val="100000"/>
              </a:lnSpc>
              <a:spcBef>
                <a:spcPts val="0"/>
              </a:spcBef>
              <a:spcAft>
                <a:spcPts val="0"/>
              </a:spcAft>
              <a:buSzPts val="2200"/>
              <a:buNone/>
              <a:defRPr sz="2200"/>
            </a:lvl8pPr>
            <a:lvl9pPr lvl="8" rtl="0" algn="ctr">
              <a:lnSpc>
                <a:spcPct val="100000"/>
              </a:lnSpc>
              <a:spcBef>
                <a:spcPts val="0"/>
              </a:spcBef>
              <a:spcAft>
                <a:spcPts val="0"/>
              </a:spcAft>
              <a:buSzPts val="2200"/>
              <a:buNone/>
              <a:defRPr sz="2200"/>
            </a:lvl9pPr>
          </a:lstStyle>
          <a:p/>
        </p:txBody>
      </p:sp>
      <p:sp>
        <p:nvSpPr>
          <p:cNvPr id="57" name="Google Shape;57;p14"/>
          <p:cNvSpPr txBox="1"/>
          <p:nvPr>
            <p:ph idx="12" type="sldNum"/>
          </p:nvPr>
        </p:nvSpPr>
        <p:spPr>
          <a:xfrm>
            <a:off x="8472458" y="4663217"/>
            <a:ext cx="548700" cy="393600"/>
          </a:xfrm>
          <a:prstGeom prst="rect">
            <a:avLst/>
          </a:prstGeom>
          <a:noFill/>
          <a:ln>
            <a:noFill/>
          </a:ln>
        </p:spPr>
        <p:txBody>
          <a:bodyPr anchorCtr="0" anchor="ctr" bIns="73225" lIns="73225" spcFirstLastPara="1" rIns="73225" wrap="square" tIns="73225">
            <a:normAutofit/>
          </a:bodyPr>
          <a:lstStyle>
            <a:lvl1pPr indent="0" lvl="0"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 name="Shape 58"/>
        <p:cNvGrpSpPr/>
        <p:nvPr/>
      </p:nvGrpSpPr>
      <p:grpSpPr>
        <a:xfrm>
          <a:off x="0" y="0"/>
          <a:ext cx="0" cy="0"/>
          <a:chOff x="0" y="0"/>
          <a:chExt cx="0" cy="0"/>
        </a:xfrm>
      </p:grpSpPr>
      <p:sp>
        <p:nvSpPr>
          <p:cNvPr id="59" name="Google Shape;59;p15"/>
          <p:cNvSpPr txBox="1"/>
          <p:nvPr>
            <p:ph type="title"/>
          </p:nvPr>
        </p:nvSpPr>
        <p:spPr>
          <a:xfrm>
            <a:off x="311700" y="2150850"/>
            <a:ext cx="8520600" cy="841800"/>
          </a:xfrm>
          <a:prstGeom prst="rect">
            <a:avLst/>
          </a:prstGeom>
          <a:noFill/>
          <a:ln>
            <a:noFill/>
          </a:ln>
        </p:spPr>
        <p:txBody>
          <a:bodyPr anchorCtr="0" anchor="ctr" bIns="73225" lIns="73225" spcFirstLastPara="1" rIns="73225" wrap="square" tIns="73225">
            <a:normAutofit/>
          </a:bodyPr>
          <a:lstStyle>
            <a:lvl1pPr lvl="0" rtl="0" algn="ctr">
              <a:lnSpc>
                <a:spcPct val="100000"/>
              </a:lnSpc>
              <a:spcBef>
                <a:spcPts val="0"/>
              </a:spcBef>
              <a:spcAft>
                <a:spcPts val="0"/>
              </a:spcAft>
              <a:buSzPts val="2900"/>
              <a:buNone/>
              <a:defRPr sz="2900"/>
            </a:lvl1pPr>
            <a:lvl2pPr lvl="1" rtl="0" algn="ctr">
              <a:lnSpc>
                <a:spcPct val="100000"/>
              </a:lnSpc>
              <a:spcBef>
                <a:spcPts val="0"/>
              </a:spcBef>
              <a:spcAft>
                <a:spcPts val="0"/>
              </a:spcAft>
              <a:buSzPts val="2900"/>
              <a:buNone/>
              <a:defRPr sz="2900"/>
            </a:lvl2pPr>
            <a:lvl3pPr lvl="2" rtl="0" algn="ctr">
              <a:lnSpc>
                <a:spcPct val="100000"/>
              </a:lnSpc>
              <a:spcBef>
                <a:spcPts val="0"/>
              </a:spcBef>
              <a:spcAft>
                <a:spcPts val="0"/>
              </a:spcAft>
              <a:buSzPts val="2900"/>
              <a:buNone/>
              <a:defRPr sz="2900"/>
            </a:lvl3pPr>
            <a:lvl4pPr lvl="3" rtl="0" algn="ctr">
              <a:lnSpc>
                <a:spcPct val="100000"/>
              </a:lnSpc>
              <a:spcBef>
                <a:spcPts val="0"/>
              </a:spcBef>
              <a:spcAft>
                <a:spcPts val="0"/>
              </a:spcAft>
              <a:buSzPts val="2900"/>
              <a:buNone/>
              <a:defRPr sz="2900"/>
            </a:lvl4pPr>
            <a:lvl5pPr lvl="4" rtl="0" algn="ctr">
              <a:lnSpc>
                <a:spcPct val="100000"/>
              </a:lnSpc>
              <a:spcBef>
                <a:spcPts val="0"/>
              </a:spcBef>
              <a:spcAft>
                <a:spcPts val="0"/>
              </a:spcAft>
              <a:buSzPts val="2900"/>
              <a:buNone/>
              <a:defRPr sz="2900"/>
            </a:lvl5pPr>
            <a:lvl6pPr lvl="5" rtl="0" algn="ctr">
              <a:lnSpc>
                <a:spcPct val="100000"/>
              </a:lnSpc>
              <a:spcBef>
                <a:spcPts val="0"/>
              </a:spcBef>
              <a:spcAft>
                <a:spcPts val="0"/>
              </a:spcAft>
              <a:buSzPts val="2900"/>
              <a:buNone/>
              <a:defRPr sz="2900"/>
            </a:lvl6pPr>
            <a:lvl7pPr lvl="6" rtl="0" algn="ctr">
              <a:lnSpc>
                <a:spcPct val="100000"/>
              </a:lnSpc>
              <a:spcBef>
                <a:spcPts val="0"/>
              </a:spcBef>
              <a:spcAft>
                <a:spcPts val="0"/>
              </a:spcAft>
              <a:buSzPts val="2900"/>
              <a:buNone/>
              <a:defRPr sz="2900"/>
            </a:lvl7pPr>
            <a:lvl8pPr lvl="7" rtl="0" algn="ctr">
              <a:lnSpc>
                <a:spcPct val="100000"/>
              </a:lnSpc>
              <a:spcBef>
                <a:spcPts val="0"/>
              </a:spcBef>
              <a:spcAft>
                <a:spcPts val="0"/>
              </a:spcAft>
              <a:buSzPts val="2900"/>
              <a:buNone/>
              <a:defRPr sz="2900"/>
            </a:lvl8pPr>
            <a:lvl9pPr lvl="8" rtl="0" algn="ctr">
              <a:lnSpc>
                <a:spcPct val="100000"/>
              </a:lnSpc>
              <a:spcBef>
                <a:spcPts val="0"/>
              </a:spcBef>
              <a:spcAft>
                <a:spcPts val="0"/>
              </a:spcAft>
              <a:buSzPts val="2900"/>
              <a:buNone/>
              <a:defRPr sz="2900"/>
            </a:lvl9pPr>
          </a:lstStyle>
          <a:p/>
        </p:txBody>
      </p:sp>
      <p:sp>
        <p:nvSpPr>
          <p:cNvPr id="60" name="Google Shape;60;p15"/>
          <p:cNvSpPr txBox="1"/>
          <p:nvPr>
            <p:ph idx="12" type="sldNum"/>
          </p:nvPr>
        </p:nvSpPr>
        <p:spPr>
          <a:xfrm>
            <a:off x="8472458" y="4663217"/>
            <a:ext cx="548700" cy="393600"/>
          </a:xfrm>
          <a:prstGeom prst="rect">
            <a:avLst/>
          </a:prstGeom>
          <a:noFill/>
          <a:ln>
            <a:noFill/>
          </a:ln>
        </p:spPr>
        <p:txBody>
          <a:bodyPr anchorCtr="0" anchor="ctr" bIns="73225" lIns="73225" spcFirstLastPara="1" rIns="73225" wrap="square" tIns="73225">
            <a:normAutofit/>
          </a:bodyPr>
          <a:lstStyle>
            <a:lvl1pPr indent="0" lvl="0"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1" name="Shape 61"/>
        <p:cNvGrpSpPr/>
        <p:nvPr/>
      </p:nvGrpSpPr>
      <p:grpSpPr>
        <a:xfrm>
          <a:off x="0" y="0"/>
          <a:ext cx="0" cy="0"/>
          <a:chOff x="0" y="0"/>
          <a:chExt cx="0" cy="0"/>
        </a:xfrm>
      </p:grpSpPr>
      <p:sp>
        <p:nvSpPr>
          <p:cNvPr id="62" name="Google Shape;62;p16"/>
          <p:cNvSpPr txBox="1"/>
          <p:nvPr>
            <p:ph type="title"/>
          </p:nvPr>
        </p:nvSpPr>
        <p:spPr>
          <a:xfrm>
            <a:off x="311700" y="445025"/>
            <a:ext cx="8520600" cy="572700"/>
          </a:xfrm>
          <a:prstGeom prst="rect">
            <a:avLst/>
          </a:prstGeom>
          <a:noFill/>
          <a:ln>
            <a:noFill/>
          </a:ln>
        </p:spPr>
        <p:txBody>
          <a:bodyPr anchorCtr="0" anchor="t" bIns="73225" lIns="73225" spcFirstLastPara="1" rIns="73225" wrap="square" tIns="73225">
            <a:normAutofit/>
          </a:bodyPr>
          <a:lstStyle>
            <a:lvl1pPr lvl="0" rtl="0" algn="l">
              <a:lnSpc>
                <a:spcPct val="100000"/>
              </a:lnSpc>
              <a:spcBef>
                <a:spcPts val="0"/>
              </a:spcBef>
              <a:spcAft>
                <a:spcPts val="0"/>
              </a:spcAft>
              <a:buSzPts val="2200"/>
              <a:buNone/>
              <a:defRPr/>
            </a:lvl1pPr>
            <a:lvl2pPr lvl="1" rtl="0" algn="l">
              <a:lnSpc>
                <a:spcPct val="100000"/>
              </a:lnSpc>
              <a:spcBef>
                <a:spcPts val="0"/>
              </a:spcBef>
              <a:spcAft>
                <a:spcPts val="0"/>
              </a:spcAft>
              <a:buSzPts val="2200"/>
              <a:buNone/>
              <a:defRPr/>
            </a:lvl2pPr>
            <a:lvl3pPr lvl="2" rtl="0" algn="l">
              <a:lnSpc>
                <a:spcPct val="100000"/>
              </a:lnSpc>
              <a:spcBef>
                <a:spcPts val="0"/>
              </a:spcBef>
              <a:spcAft>
                <a:spcPts val="0"/>
              </a:spcAft>
              <a:buSzPts val="2200"/>
              <a:buNone/>
              <a:defRPr/>
            </a:lvl3pPr>
            <a:lvl4pPr lvl="3" rtl="0" algn="l">
              <a:lnSpc>
                <a:spcPct val="100000"/>
              </a:lnSpc>
              <a:spcBef>
                <a:spcPts val="0"/>
              </a:spcBef>
              <a:spcAft>
                <a:spcPts val="0"/>
              </a:spcAft>
              <a:buSzPts val="2200"/>
              <a:buNone/>
              <a:defRPr/>
            </a:lvl4pPr>
            <a:lvl5pPr lvl="4" rtl="0" algn="l">
              <a:lnSpc>
                <a:spcPct val="100000"/>
              </a:lnSpc>
              <a:spcBef>
                <a:spcPts val="0"/>
              </a:spcBef>
              <a:spcAft>
                <a:spcPts val="0"/>
              </a:spcAft>
              <a:buSzPts val="2200"/>
              <a:buNone/>
              <a:defRPr/>
            </a:lvl5pPr>
            <a:lvl6pPr lvl="5" rtl="0" algn="l">
              <a:lnSpc>
                <a:spcPct val="100000"/>
              </a:lnSpc>
              <a:spcBef>
                <a:spcPts val="0"/>
              </a:spcBef>
              <a:spcAft>
                <a:spcPts val="0"/>
              </a:spcAft>
              <a:buSzPts val="2200"/>
              <a:buNone/>
              <a:defRPr/>
            </a:lvl6pPr>
            <a:lvl7pPr lvl="6" rtl="0" algn="l">
              <a:lnSpc>
                <a:spcPct val="100000"/>
              </a:lnSpc>
              <a:spcBef>
                <a:spcPts val="0"/>
              </a:spcBef>
              <a:spcAft>
                <a:spcPts val="0"/>
              </a:spcAft>
              <a:buSzPts val="2200"/>
              <a:buNone/>
              <a:defRPr/>
            </a:lvl7pPr>
            <a:lvl8pPr lvl="7" rtl="0" algn="l">
              <a:lnSpc>
                <a:spcPct val="100000"/>
              </a:lnSpc>
              <a:spcBef>
                <a:spcPts val="0"/>
              </a:spcBef>
              <a:spcAft>
                <a:spcPts val="0"/>
              </a:spcAft>
              <a:buSzPts val="2200"/>
              <a:buNone/>
              <a:defRPr/>
            </a:lvl8pPr>
            <a:lvl9pPr lvl="8" rtl="0" algn="l">
              <a:lnSpc>
                <a:spcPct val="100000"/>
              </a:lnSpc>
              <a:spcBef>
                <a:spcPts val="0"/>
              </a:spcBef>
              <a:spcAft>
                <a:spcPts val="0"/>
              </a:spcAft>
              <a:buSzPts val="2200"/>
              <a:buNone/>
              <a:defRPr/>
            </a:lvl9pPr>
          </a:lstStyle>
          <a:p/>
        </p:txBody>
      </p:sp>
      <p:sp>
        <p:nvSpPr>
          <p:cNvPr id="63" name="Google Shape;63;p16"/>
          <p:cNvSpPr txBox="1"/>
          <p:nvPr>
            <p:ph idx="1" type="body"/>
          </p:nvPr>
        </p:nvSpPr>
        <p:spPr>
          <a:xfrm>
            <a:off x="311700" y="1152475"/>
            <a:ext cx="8520600" cy="3416400"/>
          </a:xfrm>
          <a:prstGeom prst="rect">
            <a:avLst/>
          </a:prstGeom>
          <a:noFill/>
          <a:ln>
            <a:noFill/>
          </a:ln>
        </p:spPr>
        <p:txBody>
          <a:bodyPr anchorCtr="0" anchor="t" bIns="73225" lIns="73225" spcFirstLastPara="1" rIns="73225" wrap="square" tIns="73225">
            <a:normAutofit/>
          </a:bodyPr>
          <a:lstStyle>
            <a:lvl1pPr indent="-317500" lvl="0" marL="457200" rtl="0" algn="l">
              <a:lnSpc>
                <a:spcPct val="115000"/>
              </a:lnSpc>
              <a:spcBef>
                <a:spcPts val="0"/>
              </a:spcBef>
              <a:spcAft>
                <a:spcPts val="0"/>
              </a:spcAft>
              <a:buSzPts val="1400"/>
              <a:buChar char="●"/>
              <a:defRPr/>
            </a:lvl1pPr>
            <a:lvl2pPr indent="-298450" lvl="1" marL="914400" rtl="0" algn="l">
              <a:lnSpc>
                <a:spcPct val="115000"/>
              </a:lnSpc>
              <a:spcBef>
                <a:spcPts val="0"/>
              </a:spcBef>
              <a:spcAft>
                <a:spcPts val="0"/>
              </a:spcAft>
              <a:buSzPts val="1100"/>
              <a:buChar char="○"/>
              <a:defRPr/>
            </a:lvl2pPr>
            <a:lvl3pPr indent="-298450" lvl="2" marL="1371600" rtl="0" algn="l">
              <a:lnSpc>
                <a:spcPct val="115000"/>
              </a:lnSpc>
              <a:spcBef>
                <a:spcPts val="0"/>
              </a:spcBef>
              <a:spcAft>
                <a:spcPts val="0"/>
              </a:spcAft>
              <a:buSzPts val="1100"/>
              <a:buChar char="■"/>
              <a:defRPr/>
            </a:lvl3pPr>
            <a:lvl4pPr indent="-298450" lvl="3" marL="1828800" rtl="0" algn="l">
              <a:lnSpc>
                <a:spcPct val="115000"/>
              </a:lnSpc>
              <a:spcBef>
                <a:spcPts val="0"/>
              </a:spcBef>
              <a:spcAft>
                <a:spcPts val="0"/>
              </a:spcAft>
              <a:buSzPts val="1100"/>
              <a:buChar char="●"/>
              <a:defRPr/>
            </a:lvl4pPr>
            <a:lvl5pPr indent="-298450" lvl="4" marL="2286000" rtl="0" algn="l">
              <a:lnSpc>
                <a:spcPct val="115000"/>
              </a:lnSpc>
              <a:spcBef>
                <a:spcPts val="0"/>
              </a:spcBef>
              <a:spcAft>
                <a:spcPts val="0"/>
              </a:spcAft>
              <a:buSzPts val="1100"/>
              <a:buChar char="○"/>
              <a:defRPr/>
            </a:lvl5pPr>
            <a:lvl6pPr indent="-298450" lvl="5" marL="2743200" rtl="0" algn="l">
              <a:lnSpc>
                <a:spcPct val="115000"/>
              </a:lnSpc>
              <a:spcBef>
                <a:spcPts val="0"/>
              </a:spcBef>
              <a:spcAft>
                <a:spcPts val="0"/>
              </a:spcAft>
              <a:buSzPts val="1100"/>
              <a:buChar char="■"/>
              <a:defRPr/>
            </a:lvl6pPr>
            <a:lvl7pPr indent="-298450" lvl="6" marL="3200400" rtl="0" algn="l">
              <a:lnSpc>
                <a:spcPct val="115000"/>
              </a:lnSpc>
              <a:spcBef>
                <a:spcPts val="0"/>
              </a:spcBef>
              <a:spcAft>
                <a:spcPts val="0"/>
              </a:spcAft>
              <a:buSzPts val="1100"/>
              <a:buChar char="●"/>
              <a:defRPr/>
            </a:lvl7pPr>
            <a:lvl8pPr indent="-298450" lvl="7" marL="3657600" rtl="0" algn="l">
              <a:lnSpc>
                <a:spcPct val="115000"/>
              </a:lnSpc>
              <a:spcBef>
                <a:spcPts val="0"/>
              </a:spcBef>
              <a:spcAft>
                <a:spcPts val="0"/>
              </a:spcAft>
              <a:buSzPts val="1100"/>
              <a:buChar char="○"/>
              <a:defRPr/>
            </a:lvl8pPr>
            <a:lvl9pPr indent="-298450" lvl="8" marL="4114800" rtl="0" algn="l">
              <a:lnSpc>
                <a:spcPct val="115000"/>
              </a:lnSpc>
              <a:spcBef>
                <a:spcPts val="0"/>
              </a:spcBef>
              <a:spcAft>
                <a:spcPts val="0"/>
              </a:spcAft>
              <a:buSzPts val="1100"/>
              <a:buChar char="■"/>
              <a:defRPr/>
            </a:lvl9pPr>
          </a:lstStyle>
          <a:p/>
        </p:txBody>
      </p:sp>
      <p:sp>
        <p:nvSpPr>
          <p:cNvPr id="64" name="Google Shape;64;p16"/>
          <p:cNvSpPr txBox="1"/>
          <p:nvPr>
            <p:ph idx="12" type="sldNum"/>
          </p:nvPr>
        </p:nvSpPr>
        <p:spPr>
          <a:xfrm>
            <a:off x="8472458" y="4663217"/>
            <a:ext cx="548700" cy="393600"/>
          </a:xfrm>
          <a:prstGeom prst="rect">
            <a:avLst/>
          </a:prstGeom>
          <a:noFill/>
          <a:ln>
            <a:noFill/>
          </a:ln>
        </p:spPr>
        <p:txBody>
          <a:bodyPr anchorCtr="0" anchor="ctr" bIns="73225" lIns="73225" spcFirstLastPara="1" rIns="73225" wrap="square" tIns="73225">
            <a:normAutofit/>
          </a:bodyPr>
          <a:lstStyle>
            <a:lvl1pPr indent="0" lvl="0"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5" name="Shape 65"/>
        <p:cNvGrpSpPr/>
        <p:nvPr/>
      </p:nvGrpSpPr>
      <p:grpSpPr>
        <a:xfrm>
          <a:off x="0" y="0"/>
          <a:ext cx="0" cy="0"/>
          <a:chOff x="0" y="0"/>
          <a:chExt cx="0" cy="0"/>
        </a:xfrm>
      </p:grpSpPr>
      <p:sp>
        <p:nvSpPr>
          <p:cNvPr id="66" name="Google Shape;66;p17"/>
          <p:cNvSpPr txBox="1"/>
          <p:nvPr>
            <p:ph type="title"/>
          </p:nvPr>
        </p:nvSpPr>
        <p:spPr>
          <a:xfrm>
            <a:off x="311700" y="445025"/>
            <a:ext cx="8520600" cy="572700"/>
          </a:xfrm>
          <a:prstGeom prst="rect">
            <a:avLst/>
          </a:prstGeom>
          <a:noFill/>
          <a:ln>
            <a:noFill/>
          </a:ln>
        </p:spPr>
        <p:txBody>
          <a:bodyPr anchorCtr="0" anchor="t" bIns="73225" lIns="73225" spcFirstLastPara="1" rIns="73225" wrap="square" tIns="73225">
            <a:normAutofit/>
          </a:bodyPr>
          <a:lstStyle>
            <a:lvl1pPr lvl="0" rtl="0" algn="l">
              <a:lnSpc>
                <a:spcPct val="100000"/>
              </a:lnSpc>
              <a:spcBef>
                <a:spcPts val="0"/>
              </a:spcBef>
              <a:spcAft>
                <a:spcPts val="0"/>
              </a:spcAft>
              <a:buSzPts val="2200"/>
              <a:buNone/>
              <a:defRPr/>
            </a:lvl1pPr>
            <a:lvl2pPr lvl="1" rtl="0" algn="l">
              <a:lnSpc>
                <a:spcPct val="100000"/>
              </a:lnSpc>
              <a:spcBef>
                <a:spcPts val="0"/>
              </a:spcBef>
              <a:spcAft>
                <a:spcPts val="0"/>
              </a:spcAft>
              <a:buSzPts val="2200"/>
              <a:buNone/>
              <a:defRPr/>
            </a:lvl2pPr>
            <a:lvl3pPr lvl="2" rtl="0" algn="l">
              <a:lnSpc>
                <a:spcPct val="100000"/>
              </a:lnSpc>
              <a:spcBef>
                <a:spcPts val="0"/>
              </a:spcBef>
              <a:spcAft>
                <a:spcPts val="0"/>
              </a:spcAft>
              <a:buSzPts val="2200"/>
              <a:buNone/>
              <a:defRPr/>
            </a:lvl3pPr>
            <a:lvl4pPr lvl="3" rtl="0" algn="l">
              <a:lnSpc>
                <a:spcPct val="100000"/>
              </a:lnSpc>
              <a:spcBef>
                <a:spcPts val="0"/>
              </a:spcBef>
              <a:spcAft>
                <a:spcPts val="0"/>
              </a:spcAft>
              <a:buSzPts val="2200"/>
              <a:buNone/>
              <a:defRPr/>
            </a:lvl4pPr>
            <a:lvl5pPr lvl="4" rtl="0" algn="l">
              <a:lnSpc>
                <a:spcPct val="100000"/>
              </a:lnSpc>
              <a:spcBef>
                <a:spcPts val="0"/>
              </a:spcBef>
              <a:spcAft>
                <a:spcPts val="0"/>
              </a:spcAft>
              <a:buSzPts val="2200"/>
              <a:buNone/>
              <a:defRPr/>
            </a:lvl5pPr>
            <a:lvl6pPr lvl="5" rtl="0" algn="l">
              <a:lnSpc>
                <a:spcPct val="100000"/>
              </a:lnSpc>
              <a:spcBef>
                <a:spcPts val="0"/>
              </a:spcBef>
              <a:spcAft>
                <a:spcPts val="0"/>
              </a:spcAft>
              <a:buSzPts val="2200"/>
              <a:buNone/>
              <a:defRPr/>
            </a:lvl6pPr>
            <a:lvl7pPr lvl="6" rtl="0" algn="l">
              <a:lnSpc>
                <a:spcPct val="100000"/>
              </a:lnSpc>
              <a:spcBef>
                <a:spcPts val="0"/>
              </a:spcBef>
              <a:spcAft>
                <a:spcPts val="0"/>
              </a:spcAft>
              <a:buSzPts val="2200"/>
              <a:buNone/>
              <a:defRPr/>
            </a:lvl7pPr>
            <a:lvl8pPr lvl="7" rtl="0" algn="l">
              <a:lnSpc>
                <a:spcPct val="100000"/>
              </a:lnSpc>
              <a:spcBef>
                <a:spcPts val="0"/>
              </a:spcBef>
              <a:spcAft>
                <a:spcPts val="0"/>
              </a:spcAft>
              <a:buSzPts val="2200"/>
              <a:buNone/>
              <a:defRPr/>
            </a:lvl8pPr>
            <a:lvl9pPr lvl="8" rtl="0" algn="l">
              <a:lnSpc>
                <a:spcPct val="100000"/>
              </a:lnSpc>
              <a:spcBef>
                <a:spcPts val="0"/>
              </a:spcBef>
              <a:spcAft>
                <a:spcPts val="0"/>
              </a:spcAft>
              <a:buSzPts val="2200"/>
              <a:buNone/>
              <a:defRPr/>
            </a:lvl9pPr>
          </a:lstStyle>
          <a:p/>
        </p:txBody>
      </p:sp>
      <p:sp>
        <p:nvSpPr>
          <p:cNvPr id="67" name="Google Shape;67;p17"/>
          <p:cNvSpPr txBox="1"/>
          <p:nvPr>
            <p:ph idx="1" type="body"/>
          </p:nvPr>
        </p:nvSpPr>
        <p:spPr>
          <a:xfrm>
            <a:off x="311700" y="1152475"/>
            <a:ext cx="3999900" cy="3416400"/>
          </a:xfrm>
          <a:prstGeom prst="rect">
            <a:avLst/>
          </a:prstGeom>
          <a:noFill/>
          <a:ln>
            <a:noFill/>
          </a:ln>
        </p:spPr>
        <p:txBody>
          <a:bodyPr anchorCtr="0" anchor="t" bIns="73225" lIns="73225" spcFirstLastPara="1" rIns="73225" wrap="square" tIns="73225">
            <a:normAutofit/>
          </a:bodyPr>
          <a:lstStyle>
            <a:lvl1pPr indent="-298450" lvl="0" marL="457200" rtl="0" algn="l">
              <a:lnSpc>
                <a:spcPct val="115000"/>
              </a:lnSpc>
              <a:spcBef>
                <a:spcPts val="0"/>
              </a:spcBef>
              <a:spcAft>
                <a:spcPts val="0"/>
              </a:spcAft>
              <a:buSzPts val="1100"/>
              <a:buChar char="●"/>
              <a:defRPr sz="1100"/>
            </a:lvl1pPr>
            <a:lvl2pPr indent="-292100" lvl="1" marL="914400" rtl="0" algn="l">
              <a:lnSpc>
                <a:spcPct val="115000"/>
              </a:lnSpc>
              <a:spcBef>
                <a:spcPts val="0"/>
              </a:spcBef>
              <a:spcAft>
                <a:spcPts val="0"/>
              </a:spcAft>
              <a:buSzPts val="1000"/>
              <a:buChar char="○"/>
              <a:defRPr sz="1000"/>
            </a:lvl2pPr>
            <a:lvl3pPr indent="-292100" lvl="2" marL="1371600" rtl="0" algn="l">
              <a:lnSpc>
                <a:spcPct val="115000"/>
              </a:lnSpc>
              <a:spcBef>
                <a:spcPts val="0"/>
              </a:spcBef>
              <a:spcAft>
                <a:spcPts val="0"/>
              </a:spcAft>
              <a:buSzPts val="1000"/>
              <a:buChar char="■"/>
              <a:defRPr sz="1000"/>
            </a:lvl3pPr>
            <a:lvl4pPr indent="-292100" lvl="3" marL="1828800" rtl="0" algn="l">
              <a:lnSpc>
                <a:spcPct val="115000"/>
              </a:lnSpc>
              <a:spcBef>
                <a:spcPts val="0"/>
              </a:spcBef>
              <a:spcAft>
                <a:spcPts val="0"/>
              </a:spcAft>
              <a:buSzPts val="1000"/>
              <a:buChar char="●"/>
              <a:defRPr sz="1000"/>
            </a:lvl4pPr>
            <a:lvl5pPr indent="-292100" lvl="4" marL="2286000" rtl="0" algn="l">
              <a:lnSpc>
                <a:spcPct val="115000"/>
              </a:lnSpc>
              <a:spcBef>
                <a:spcPts val="0"/>
              </a:spcBef>
              <a:spcAft>
                <a:spcPts val="0"/>
              </a:spcAft>
              <a:buSzPts val="1000"/>
              <a:buChar char="○"/>
              <a:defRPr sz="1000"/>
            </a:lvl5pPr>
            <a:lvl6pPr indent="-292100" lvl="5" marL="2743200" rtl="0" algn="l">
              <a:lnSpc>
                <a:spcPct val="115000"/>
              </a:lnSpc>
              <a:spcBef>
                <a:spcPts val="0"/>
              </a:spcBef>
              <a:spcAft>
                <a:spcPts val="0"/>
              </a:spcAft>
              <a:buSzPts val="1000"/>
              <a:buChar char="■"/>
              <a:defRPr sz="1000"/>
            </a:lvl6pPr>
            <a:lvl7pPr indent="-292100" lvl="6" marL="3200400" rtl="0" algn="l">
              <a:lnSpc>
                <a:spcPct val="115000"/>
              </a:lnSpc>
              <a:spcBef>
                <a:spcPts val="0"/>
              </a:spcBef>
              <a:spcAft>
                <a:spcPts val="0"/>
              </a:spcAft>
              <a:buSzPts val="1000"/>
              <a:buChar char="●"/>
              <a:defRPr sz="1000"/>
            </a:lvl7pPr>
            <a:lvl8pPr indent="-292100" lvl="7" marL="3657600" rtl="0" algn="l">
              <a:lnSpc>
                <a:spcPct val="115000"/>
              </a:lnSpc>
              <a:spcBef>
                <a:spcPts val="0"/>
              </a:spcBef>
              <a:spcAft>
                <a:spcPts val="0"/>
              </a:spcAft>
              <a:buSzPts val="1000"/>
              <a:buChar char="○"/>
              <a:defRPr sz="1000"/>
            </a:lvl8pPr>
            <a:lvl9pPr indent="-292100" lvl="8" marL="4114800" rtl="0" algn="l">
              <a:lnSpc>
                <a:spcPct val="115000"/>
              </a:lnSpc>
              <a:spcBef>
                <a:spcPts val="0"/>
              </a:spcBef>
              <a:spcAft>
                <a:spcPts val="0"/>
              </a:spcAft>
              <a:buSzPts val="1000"/>
              <a:buChar char="■"/>
              <a:defRPr sz="1000"/>
            </a:lvl9pPr>
          </a:lstStyle>
          <a:p/>
        </p:txBody>
      </p:sp>
      <p:sp>
        <p:nvSpPr>
          <p:cNvPr id="68" name="Google Shape;68;p17"/>
          <p:cNvSpPr txBox="1"/>
          <p:nvPr>
            <p:ph idx="2" type="body"/>
          </p:nvPr>
        </p:nvSpPr>
        <p:spPr>
          <a:xfrm>
            <a:off x="4832400" y="1152475"/>
            <a:ext cx="3999900" cy="3416400"/>
          </a:xfrm>
          <a:prstGeom prst="rect">
            <a:avLst/>
          </a:prstGeom>
          <a:noFill/>
          <a:ln>
            <a:noFill/>
          </a:ln>
        </p:spPr>
        <p:txBody>
          <a:bodyPr anchorCtr="0" anchor="t" bIns="73225" lIns="73225" spcFirstLastPara="1" rIns="73225" wrap="square" tIns="73225">
            <a:normAutofit/>
          </a:bodyPr>
          <a:lstStyle>
            <a:lvl1pPr indent="-298450" lvl="0" marL="457200" rtl="0" algn="l">
              <a:lnSpc>
                <a:spcPct val="115000"/>
              </a:lnSpc>
              <a:spcBef>
                <a:spcPts val="0"/>
              </a:spcBef>
              <a:spcAft>
                <a:spcPts val="0"/>
              </a:spcAft>
              <a:buSzPts val="1100"/>
              <a:buChar char="●"/>
              <a:defRPr sz="1100"/>
            </a:lvl1pPr>
            <a:lvl2pPr indent="-292100" lvl="1" marL="914400" rtl="0" algn="l">
              <a:lnSpc>
                <a:spcPct val="115000"/>
              </a:lnSpc>
              <a:spcBef>
                <a:spcPts val="0"/>
              </a:spcBef>
              <a:spcAft>
                <a:spcPts val="0"/>
              </a:spcAft>
              <a:buSzPts val="1000"/>
              <a:buChar char="○"/>
              <a:defRPr sz="1000"/>
            </a:lvl2pPr>
            <a:lvl3pPr indent="-292100" lvl="2" marL="1371600" rtl="0" algn="l">
              <a:lnSpc>
                <a:spcPct val="115000"/>
              </a:lnSpc>
              <a:spcBef>
                <a:spcPts val="0"/>
              </a:spcBef>
              <a:spcAft>
                <a:spcPts val="0"/>
              </a:spcAft>
              <a:buSzPts val="1000"/>
              <a:buChar char="■"/>
              <a:defRPr sz="1000"/>
            </a:lvl3pPr>
            <a:lvl4pPr indent="-292100" lvl="3" marL="1828800" rtl="0" algn="l">
              <a:lnSpc>
                <a:spcPct val="115000"/>
              </a:lnSpc>
              <a:spcBef>
                <a:spcPts val="0"/>
              </a:spcBef>
              <a:spcAft>
                <a:spcPts val="0"/>
              </a:spcAft>
              <a:buSzPts val="1000"/>
              <a:buChar char="●"/>
              <a:defRPr sz="1000"/>
            </a:lvl4pPr>
            <a:lvl5pPr indent="-292100" lvl="4" marL="2286000" rtl="0" algn="l">
              <a:lnSpc>
                <a:spcPct val="115000"/>
              </a:lnSpc>
              <a:spcBef>
                <a:spcPts val="0"/>
              </a:spcBef>
              <a:spcAft>
                <a:spcPts val="0"/>
              </a:spcAft>
              <a:buSzPts val="1000"/>
              <a:buChar char="○"/>
              <a:defRPr sz="1000"/>
            </a:lvl5pPr>
            <a:lvl6pPr indent="-292100" lvl="5" marL="2743200" rtl="0" algn="l">
              <a:lnSpc>
                <a:spcPct val="115000"/>
              </a:lnSpc>
              <a:spcBef>
                <a:spcPts val="0"/>
              </a:spcBef>
              <a:spcAft>
                <a:spcPts val="0"/>
              </a:spcAft>
              <a:buSzPts val="1000"/>
              <a:buChar char="■"/>
              <a:defRPr sz="1000"/>
            </a:lvl6pPr>
            <a:lvl7pPr indent="-292100" lvl="6" marL="3200400" rtl="0" algn="l">
              <a:lnSpc>
                <a:spcPct val="115000"/>
              </a:lnSpc>
              <a:spcBef>
                <a:spcPts val="0"/>
              </a:spcBef>
              <a:spcAft>
                <a:spcPts val="0"/>
              </a:spcAft>
              <a:buSzPts val="1000"/>
              <a:buChar char="●"/>
              <a:defRPr sz="1000"/>
            </a:lvl7pPr>
            <a:lvl8pPr indent="-292100" lvl="7" marL="3657600" rtl="0" algn="l">
              <a:lnSpc>
                <a:spcPct val="115000"/>
              </a:lnSpc>
              <a:spcBef>
                <a:spcPts val="0"/>
              </a:spcBef>
              <a:spcAft>
                <a:spcPts val="0"/>
              </a:spcAft>
              <a:buSzPts val="1000"/>
              <a:buChar char="○"/>
              <a:defRPr sz="1000"/>
            </a:lvl8pPr>
            <a:lvl9pPr indent="-292100" lvl="8" marL="4114800" rtl="0" algn="l">
              <a:lnSpc>
                <a:spcPct val="115000"/>
              </a:lnSpc>
              <a:spcBef>
                <a:spcPts val="0"/>
              </a:spcBef>
              <a:spcAft>
                <a:spcPts val="0"/>
              </a:spcAft>
              <a:buSzPts val="1000"/>
              <a:buChar char="■"/>
              <a:defRPr sz="1000"/>
            </a:lvl9pPr>
          </a:lstStyle>
          <a:p/>
        </p:txBody>
      </p:sp>
      <p:sp>
        <p:nvSpPr>
          <p:cNvPr id="69" name="Google Shape;69;p17"/>
          <p:cNvSpPr txBox="1"/>
          <p:nvPr>
            <p:ph idx="12" type="sldNum"/>
          </p:nvPr>
        </p:nvSpPr>
        <p:spPr>
          <a:xfrm>
            <a:off x="8472458" y="4663217"/>
            <a:ext cx="548700" cy="393600"/>
          </a:xfrm>
          <a:prstGeom prst="rect">
            <a:avLst/>
          </a:prstGeom>
          <a:noFill/>
          <a:ln>
            <a:noFill/>
          </a:ln>
        </p:spPr>
        <p:txBody>
          <a:bodyPr anchorCtr="0" anchor="ctr" bIns="73225" lIns="73225" spcFirstLastPara="1" rIns="73225" wrap="square" tIns="73225">
            <a:normAutofit/>
          </a:bodyPr>
          <a:lstStyle>
            <a:lvl1pPr indent="0" lvl="0"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p18"/>
          <p:cNvSpPr txBox="1"/>
          <p:nvPr>
            <p:ph type="title"/>
          </p:nvPr>
        </p:nvSpPr>
        <p:spPr>
          <a:xfrm>
            <a:off x="311700" y="445025"/>
            <a:ext cx="8520600" cy="572700"/>
          </a:xfrm>
          <a:prstGeom prst="rect">
            <a:avLst/>
          </a:prstGeom>
          <a:noFill/>
          <a:ln>
            <a:noFill/>
          </a:ln>
        </p:spPr>
        <p:txBody>
          <a:bodyPr anchorCtr="0" anchor="t" bIns="73225" lIns="73225" spcFirstLastPara="1" rIns="73225" wrap="square" tIns="73225">
            <a:normAutofit/>
          </a:bodyPr>
          <a:lstStyle>
            <a:lvl1pPr lvl="0" rtl="0" algn="l">
              <a:lnSpc>
                <a:spcPct val="100000"/>
              </a:lnSpc>
              <a:spcBef>
                <a:spcPts val="0"/>
              </a:spcBef>
              <a:spcAft>
                <a:spcPts val="0"/>
              </a:spcAft>
              <a:buSzPts val="2200"/>
              <a:buNone/>
              <a:defRPr/>
            </a:lvl1pPr>
            <a:lvl2pPr lvl="1" rtl="0" algn="l">
              <a:lnSpc>
                <a:spcPct val="100000"/>
              </a:lnSpc>
              <a:spcBef>
                <a:spcPts val="0"/>
              </a:spcBef>
              <a:spcAft>
                <a:spcPts val="0"/>
              </a:spcAft>
              <a:buSzPts val="2200"/>
              <a:buNone/>
              <a:defRPr/>
            </a:lvl2pPr>
            <a:lvl3pPr lvl="2" rtl="0" algn="l">
              <a:lnSpc>
                <a:spcPct val="100000"/>
              </a:lnSpc>
              <a:spcBef>
                <a:spcPts val="0"/>
              </a:spcBef>
              <a:spcAft>
                <a:spcPts val="0"/>
              </a:spcAft>
              <a:buSzPts val="2200"/>
              <a:buNone/>
              <a:defRPr/>
            </a:lvl3pPr>
            <a:lvl4pPr lvl="3" rtl="0" algn="l">
              <a:lnSpc>
                <a:spcPct val="100000"/>
              </a:lnSpc>
              <a:spcBef>
                <a:spcPts val="0"/>
              </a:spcBef>
              <a:spcAft>
                <a:spcPts val="0"/>
              </a:spcAft>
              <a:buSzPts val="2200"/>
              <a:buNone/>
              <a:defRPr/>
            </a:lvl4pPr>
            <a:lvl5pPr lvl="4" rtl="0" algn="l">
              <a:lnSpc>
                <a:spcPct val="100000"/>
              </a:lnSpc>
              <a:spcBef>
                <a:spcPts val="0"/>
              </a:spcBef>
              <a:spcAft>
                <a:spcPts val="0"/>
              </a:spcAft>
              <a:buSzPts val="2200"/>
              <a:buNone/>
              <a:defRPr/>
            </a:lvl5pPr>
            <a:lvl6pPr lvl="5" rtl="0" algn="l">
              <a:lnSpc>
                <a:spcPct val="100000"/>
              </a:lnSpc>
              <a:spcBef>
                <a:spcPts val="0"/>
              </a:spcBef>
              <a:spcAft>
                <a:spcPts val="0"/>
              </a:spcAft>
              <a:buSzPts val="2200"/>
              <a:buNone/>
              <a:defRPr/>
            </a:lvl6pPr>
            <a:lvl7pPr lvl="6" rtl="0" algn="l">
              <a:lnSpc>
                <a:spcPct val="100000"/>
              </a:lnSpc>
              <a:spcBef>
                <a:spcPts val="0"/>
              </a:spcBef>
              <a:spcAft>
                <a:spcPts val="0"/>
              </a:spcAft>
              <a:buSzPts val="2200"/>
              <a:buNone/>
              <a:defRPr/>
            </a:lvl7pPr>
            <a:lvl8pPr lvl="7" rtl="0" algn="l">
              <a:lnSpc>
                <a:spcPct val="100000"/>
              </a:lnSpc>
              <a:spcBef>
                <a:spcPts val="0"/>
              </a:spcBef>
              <a:spcAft>
                <a:spcPts val="0"/>
              </a:spcAft>
              <a:buSzPts val="2200"/>
              <a:buNone/>
              <a:defRPr/>
            </a:lvl8pPr>
            <a:lvl9pPr lvl="8" rtl="0" algn="l">
              <a:lnSpc>
                <a:spcPct val="100000"/>
              </a:lnSpc>
              <a:spcBef>
                <a:spcPts val="0"/>
              </a:spcBef>
              <a:spcAft>
                <a:spcPts val="0"/>
              </a:spcAft>
              <a:buSzPts val="2200"/>
              <a:buNone/>
              <a:defRPr/>
            </a:lvl9pPr>
          </a:lstStyle>
          <a:p/>
        </p:txBody>
      </p:sp>
      <p:sp>
        <p:nvSpPr>
          <p:cNvPr id="72" name="Google Shape;72;p18"/>
          <p:cNvSpPr txBox="1"/>
          <p:nvPr>
            <p:ph idx="12" type="sldNum"/>
          </p:nvPr>
        </p:nvSpPr>
        <p:spPr>
          <a:xfrm>
            <a:off x="8472458" y="4663217"/>
            <a:ext cx="548700" cy="393600"/>
          </a:xfrm>
          <a:prstGeom prst="rect">
            <a:avLst/>
          </a:prstGeom>
          <a:noFill/>
          <a:ln>
            <a:noFill/>
          </a:ln>
        </p:spPr>
        <p:txBody>
          <a:bodyPr anchorCtr="0" anchor="ctr" bIns="73225" lIns="73225" spcFirstLastPara="1" rIns="73225" wrap="square" tIns="73225">
            <a:normAutofit/>
          </a:bodyPr>
          <a:lstStyle>
            <a:lvl1pPr indent="0" lvl="0"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3" name="Shape 73"/>
        <p:cNvGrpSpPr/>
        <p:nvPr/>
      </p:nvGrpSpPr>
      <p:grpSpPr>
        <a:xfrm>
          <a:off x="0" y="0"/>
          <a:ext cx="0" cy="0"/>
          <a:chOff x="0" y="0"/>
          <a:chExt cx="0" cy="0"/>
        </a:xfrm>
      </p:grpSpPr>
      <p:sp>
        <p:nvSpPr>
          <p:cNvPr id="74" name="Google Shape;74;p19"/>
          <p:cNvSpPr txBox="1"/>
          <p:nvPr>
            <p:ph type="title"/>
          </p:nvPr>
        </p:nvSpPr>
        <p:spPr>
          <a:xfrm>
            <a:off x="311700" y="555600"/>
            <a:ext cx="2808000" cy="755700"/>
          </a:xfrm>
          <a:prstGeom prst="rect">
            <a:avLst/>
          </a:prstGeom>
          <a:noFill/>
          <a:ln>
            <a:noFill/>
          </a:ln>
        </p:spPr>
        <p:txBody>
          <a:bodyPr anchorCtr="0" anchor="b" bIns="73225" lIns="73225" spcFirstLastPara="1" rIns="73225" wrap="square" tIns="73225">
            <a:normAutofit/>
          </a:bodyPr>
          <a:lstStyle>
            <a:lvl1pPr lvl="0" rtl="0" algn="l">
              <a:lnSpc>
                <a:spcPct val="100000"/>
              </a:lnSpc>
              <a:spcBef>
                <a:spcPts val="0"/>
              </a:spcBef>
              <a:spcAft>
                <a:spcPts val="0"/>
              </a:spcAft>
              <a:buSzPts val="1900"/>
              <a:buNone/>
              <a:defRPr sz="1900"/>
            </a:lvl1pPr>
            <a:lvl2pPr lvl="1" rtl="0" algn="l">
              <a:lnSpc>
                <a:spcPct val="100000"/>
              </a:lnSpc>
              <a:spcBef>
                <a:spcPts val="0"/>
              </a:spcBef>
              <a:spcAft>
                <a:spcPts val="0"/>
              </a:spcAft>
              <a:buSzPts val="1900"/>
              <a:buNone/>
              <a:defRPr sz="1900"/>
            </a:lvl2pPr>
            <a:lvl3pPr lvl="2" rtl="0" algn="l">
              <a:lnSpc>
                <a:spcPct val="100000"/>
              </a:lnSpc>
              <a:spcBef>
                <a:spcPts val="0"/>
              </a:spcBef>
              <a:spcAft>
                <a:spcPts val="0"/>
              </a:spcAft>
              <a:buSzPts val="1900"/>
              <a:buNone/>
              <a:defRPr sz="1900"/>
            </a:lvl3pPr>
            <a:lvl4pPr lvl="3" rtl="0" algn="l">
              <a:lnSpc>
                <a:spcPct val="100000"/>
              </a:lnSpc>
              <a:spcBef>
                <a:spcPts val="0"/>
              </a:spcBef>
              <a:spcAft>
                <a:spcPts val="0"/>
              </a:spcAft>
              <a:buSzPts val="1900"/>
              <a:buNone/>
              <a:defRPr sz="1900"/>
            </a:lvl4pPr>
            <a:lvl5pPr lvl="4" rtl="0" algn="l">
              <a:lnSpc>
                <a:spcPct val="100000"/>
              </a:lnSpc>
              <a:spcBef>
                <a:spcPts val="0"/>
              </a:spcBef>
              <a:spcAft>
                <a:spcPts val="0"/>
              </a:spcAft>
              <a:buSzPts val="1900"/>
              <a:buNone/>
              <a:defRPr sz="1900"/>
            </a:lvl5pPr>
            <a:lvl6pPr lvl="5" rtl="0" algn="l">
              <a:lnSpc>
                <a:spcPct val="100000"/>
              </a:lnSpc>
              <a:spcBef>
                <a:spcPts val="0"/>
              </a:spcBef>
              <a:spcAft>
                <a:spcPts val="0"/>
              </a:spcAft>
              <a:buSzPts val="1900"/>
              <a:buNone/>
              <a:defRPr sz="1900"/>
            </a:lvl6pPr>
            <a:lvl7pPr lvl="6" rtl="0" algn="l">
              <a:lnSpc>
                <a:spcPct val="100000"/>
              </a:lnSpc>
              <a:spcBef>
                <a:spcPts val="0"/>
              </a:spcBef>
              <a:spcAft>
                <a:spcPts val="0"/>
              </a:spcAft>
              <a:buSzPts val="1900"/>
              <a:buNone/>
              <a:defRPr sz="1900"/>
            </a:lvl7pPr>
            <a:lvl8pPr lvl="7" rtl="0" algn="l">
              <a:lnSpc>
                <a:spcPct val="100000"/>
              </a:lnSpc>
              <a:spcBef>
                <a:spcPts val="0"/>
              </a:spcBef>
              <a:spcAft>
                <a:spcPts val="0"/>
              </a:spcAft>
              <a:buSzPts val="1900"/>
              <a:buNone/>
              <a:defRPr sz="1900"/>
            </a:lvl8pPr>
            <a:lvl9pPr lvl="8" rtl="0" algn="l">
              <a:lnSpc>
                <a:spcPct val="100000"/>
              </a:lnSpc>
              <a:spcBef>
                <a:spcPts val="0"/>
              </a:spcBef>
              <a:spcAft>
                <a:spcPts val="0"/>
              </a:spcAft>
              <a:buSzPts val="1900"/>
              <a:buNone/>
              <a:defRPr sz="1900"/>
            </a:lvl9pPr>
          </a:lstStyle>
          <a:p/>
        </p:txBody>
      </p:sp>
      <p:sp>
        <p:nvSpPr>
          <p:cNvPr id="75" name="Google Shape;75;p19"/>
          <p:cNvSpPr txBox="1"/>
          <p:nvPr>
            <p:ph idx="1" type="body"/>
          </p:nvPr>
        </p:nvSpPr>
        <p:spPr>
          <a:xfrm>
            <a:off x="311700" y="1389600"/>
            <a:ext cx="2808000" cy="3179400"/>
          </a:xfrm>
          <a:prstGeom prst="rect">
            <a:avLst/>
          </a:prstGeom>
          <a:noFill/>
          <a:ln>
            <a:noFill/>
          </a:ln>
        </p:spPr>
        <p:txBody>
          <a:bodyPr anchorCtr="0" anchor="t" bIns="73225" lIns="73225" spcFirstLastPara="1" rIns="73225" wrap="square" tIns="73225">
            <a:normAutofit/>
          </a:bodyPr>
          <a:lstStyle>
            <a:lvl1pPr indent="-292100" lvl="0" marL="457200" rtl="0" algn="l">
              <a:lnSpc>
                <a:spcPct val="115000"/>
              </a:lnSpc>
              <a:spcBef>
                <a:spcPts val="0"/>
              </a:spcBef>
              <a:spcAft>
                <a:spcPts val="0"/>
              </a:spcAft>
              <a:buSzPts val="1000"/>
              <a:buChar char="●"/>
              <a:defRPr sz="1000"/>
            </a:lvl1pPr>
            <a:lvl2pPr indent="-292100" lvl="1" marL="914400" rtl="0" algn="l">
              <a:lnSpc>
                <a:spcPct val="115000"/>
              </a:lnSpc>
              <a:spcBef>
                <a:spcPts val="0"/>
              </a:spcBef>
              <a:spcAft>
                <a:spcPts val="0"/>
              </a:spcAft>
              <a:buSzPts val="1000"/>
              <a:buChar char="○"/>
              <a:defRPr sz="1000"/>
            </a:lvl2pPr>
            <a:lvl3pPr indent="-292100" lvl="2" marL="1371600" rtl="0" algn="l">
              <a:lnSpc>
                <a:spcPct val="115000"/>
              </a:lnSpc>
              <a:spcBef>
                <a:spcPts val="0"/>
              </a:spcBef>
              <a:spcAft>
                <a:spcPts val="0"/>
              </a:spcAft>
              <a:buSzPts val="1000"/>
              <a:buChar char="■"/>
              <a:defRPr sz="1000"/>
            </a:lvl3pPr>
            <a:lvl4pPr indent="-292100" lvl="3" marL="1828800" rtl="0" algn="l">
              <a:lnSpc>
                <a:spcPct val="115000"/>
              </a:lnSpc>
              <a:spcBef>
                <a:spcPts val="0"/>
              </a:spcBef>
              <a:spcAft>
                <a:spcPts val="0"/>
              </a:spcAft>
              <a:buSzPts val="1000"/>
              <a:buChar char="●"/>
              <a:defRPr sz="1000"/>
            </a:lvl4pPr>
            <a:lvl5pPr indent="-292100" lvl="4" marL="2286000" rtl="0" algn="l">
              <a:lnSpc>
                <a:spcPct val="115000"/>
              </a:lnSpc>
              <a:spcBef>
                <a:spcPts val="0"/>
              </a:spcBef>
              <a:spcAft>
                <a:spcPts val="0"/>
              </a:spcAft>
              <a:buSzPts val="1000"/>
              <a:buChar char="○"/>
              <a:defRPr sz="1000"/>
            </a:lvl5pPr>
            <a:lvl6pPr indent="-292100" lvl="5" marL="2743200" rtl="0" algn="l">
              <a:lnSpc>
                <a:spcPct val="115000"/>
              </a:lnSpc>
              <a:spcBef>
                <a:spcPts val="0"/>
              </a:spcBef>
              <a:spcAft>
                <a:spcPts val="0"/>
              </a:spcAft>
              <a:buSzPts val="1000"/>
              <a:buChar char="■"/>
              <a:defRPr sz="1000"/>
            </a:lvl6pPr>
            <a:lvl7pPr indent="-292100" lvl="6" marL="3200400" rtl="0" algn="l">
              <a:lnSpc>
                <a:spcPct val="115000"/>
              </a:lnSpc>
              <a:spcBef>
                <a:spcPts val="0"/>
              </a:spcBef>
              <a:spcAft>
                <a:spcPts val="0"/>
              </a:spcAft>
              <a:buSzPts val="1000"/>
              <a:buChar char="●"/>
              <a:defRPr sz="1000"/>
            </a:lvl7pPr>
            <a:lvl8pPr indent="-292100" lvl="7" marL="3657600" rtl="0" algn="l">
              <a:lnSpc>
                <a:spcPct val="115000"/>
              </a:lnSpc>
              <a:spcBef>
                <a:spcPts val="0"/>
              </a:spcBef>
              <a:spcAft>
                <a:spcPts val="0"/>
              </a:spcAft>
              <a:buSzPts val="1000"/>
              <a:buChar char="○"/>
              <a:defRPr sz="1000"/>
            </a:lvl8pPr>
            <a:lvl9pPr indent="-292100" lvl="8" marL="4114800" rtl="0" algn="l">
              <a:lnSpc>
                <a:spcPct val="115000"/>
              </a:lnSpc>
              <a:spcBef>
                <a:spcPts val="0"/>
              </a:spcBef>
              <a:spcAft>
                <a:spcPts val="0"/>
              </a:spcAft>
              <a:buSzPts val="1000"/>
              <a:buChar char="■"/>
              <a:defRPr sz="1000"/>
            </a:lvl9pPr>
          </a:lstStyle>
          <a:p/>
        </p:txBody>
      </p:sp>
      <p:sp>
        <p:nvSpPr>
          <p:cNvPr id="76" name="Google Shape;76;p19"/>
          <p:cNvSpPr txBox="1"/>
          <p:nvPr>
            <p:ph idx="12" type="sldNum"/>
          </p:nvPr>
        </p:nvSpPr>
        <p:spPr>
          <a:xfrm>
            <a:off x="8472458" y="4663217"/>
            <a:ext cx="548700" cy="393600"/>
          </a:xfrm>
          <a:prstGeom prst="rect">
            <a:avLst/>
          </a:prstGeom>
          <a:noFill/>
          <a:ln>
            <a:noFill/>
          </a:ln>
        </p:spPr>
        <p:txBody>
          <a:bodyPr anchorCtr="0" anchor="ctr" bIns="73225" lIns="73225" spcFirstLastPara="1" rIns="73225" wrap="square" tIns="73225">
            <a:normAutofit/>
          </a:bodyPr>
          <a:lstStyle>
            <a:lvl1pPr indent="0" lvl="0"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7" name="Shape 77"/>
        <p:cNvGrpSpPr/>
        <p:nvPr/>
      </p:nvGrpSpPr>
      <p:grpSpPr>
        <a:xfrm>
          <a:off x="0" y="0"/>
          <a:ext cx="0" cy="0"/>
          <a:chOff x="0" y="0"/>
          <a:chExt cx="0" cy="0"/>
        </a:xfrm>
      </p:grpSpPr>
      <p:sp>
        <p:nvSpPr>
          <p:cNvPr id="78" name="Google Shape;78;p20"/>
          <p:cNvSpPr txBox="1"/>
          <p:nvPr>
            <p:ph type="title"/>
          </p:nvPr>
        </p:nvSpPr>
        <p:spPr>
          <a:xfrm>
            <a:off x="490250" y="450150"/>
            <a:ext cx="6367800" cy="4090800"/>
          </a:xfrm>
          <a:prstGeom prst="rect">
            <a:avLst/>
          </a:prstGeom>
          <a:noFill/>
          <a:ln>
            <a:noFill/>
          </a:ln>
        </p:spPr>
        <p:txBody>
          <a:bodyPr anchorCtr="0" anchor="ctr" bIns="73225" lIns="73225" spcFirstLastPara="1" rIns="73225" wrap="square" tIns="73225">
            <a:normAutofit/>
          </a:bodyPr>
          <a:lstStyle>
            <a:lvl1pPr lvl="0" rtl="0" algn="l">
              <a:lnSpc>
                <a:spcPct val="100000"/>
              </a:lnSpc>
              <a:spcBef>
                <a:spcPts val="0"/>
              </a:spcBef>
              <a:spcAft>
                <a:spcPts val="0"/>
              </a:spcAft>
              <a:buSzPts val="3800"/>
              <a:buNone/>
              <a:defRPr sz="3800"/>
            </a:lvl1pPr>
            <a:lvl2pPr lvl="1" rtl="0" algn="l">
              <a:lnSpc>
                <a:spcPct val="100000"/>
              </a:lnSpc>
              <a:spcBef>
                <a:spcPts val="0"/>
              </a:spcBef>
              <a:spcAft>
                <a:spcPts val="0"/>
              </a:spcAft>
              <a:buSzPts val="3800"/>
              <a:buNone/>
              <a:defRPr sz="3800"/>
            </a:lvl2pPr>
            <a:lvl3pPr lvl="2" rtl="0" algn="l">
              <a:lnSpc>
                <a:spcPct val="100000"/>
              </a:lnSpc>
              <a:spcBef>
                <a:spcPts val="0"/>
              </a:spcBef>
              <a:spcAft>
                <a:spcPts val="0"/>
              </a:spcAft>
              <a:buSzPts val="3800"/>
              <a:buNone/>
              <a:defRPr sz="3800"/>
            </a:lvl3pPr>
            <a:lvl4pPr lvl="3" rtl="0" algn="l">
              <a:lnSpc>
                <a:spcPct val="100000"/>
              </a:lnSpc>
              <a:spcBef>
                <a:spcPts val="0"/>
              </a:spcBef>
              <a:spcAft>
                <a:spcPts val="0"/>
              </a:spcAft>
              <a:buSzPts val="3800"/>
              <a:buNone/>
              <a:defRPr sz="3800"/>
            </a:lvl4pPr>
            <a:lvl5pPr lvl="4" rtl="0" algn="l">
              <a:lnSpc>
                <a:spcPct val="100000"/>
              </a:lnSpc>
              <a:spcBef>
                <a:spcPts val="0"/>
              </a:spcBef>
              <a:spcAft>
                <a:spcPts val="0"/>
              </a:spcAft>
              <a:buSzPts val="3800"/>
              <a:buNone/>
              <a:defRPr sz="3800"/>
            </a:lvl5pPr>
            <a:lvl6pPr lvl="5" rtl="0" algn="l">
              <a:lnSpc>
                <a:spcPct val="100000"/>
              </a:lnSpc>
              <a:spcBef>
                <a:spcPts val="0"/>
              </a:spcBef>
              <a:spcAft>
                <a:spcPts val="0"/>
              </a:spcAft>
              <a:buSzPts val="3800"/>
              <a:buNone/>
              <a:defRPr sz="3800"/>
            </a:lvl6pPr>
            <a:lvl7pPr lvl="6" rtl="0" algn="l">
              <a:lnSpc>
                <a:spcPct val="100000"/>
              </a:lnSpc>
              <a:spcBef>
                <a:spcPts val="0"/>
              </a:spcBef>
              <a:spcAft>
                <a:spcPts val="0"/>
              </a:spcAft>
              <a:buSzPts val="3800"/>
              <a:buNone/>
              <a:defRPr sz="3800"/>
            </a:lvl7pPr>
            <a:lvl8pPr lvl="7" rtl="0" algn="l">
              <a:lnSpc>
                <a:spcPct val="100000"/>
              </a:lnSpc>
              <a:spcBef>
                <a:spcPts val="0"/>
              </a:spcBef>
              <a:spcAft>
                <a:spcPts val="0"/>
              </a:spcAft>
              <a:buSzPts val="3800"/>
              <a:buNone/>
              <a:defRPr sz="3800"/>
            </a:lvl8pPr>
            <a:lvl9pPr lvl="8" rtl="0" algn="l">
              <a:lnSpc>
                <a:spcPct val="100000"/>
              </a:lnSpc>
              <a:spcBef>
                <a:spcPts val="0"/>
              </a:spcBef>
              <a:spcAft>
                <a:spcPts val="0"/>
              </a:spcAft>
              <a:buSzPts val="3800"/>
              <a:buNone/>
              <a:defRPr sz="3800"/>
            </a:lvl9pPr>
          </a:lstStyle>
          <a:p/>
        </p:txBody>
      </p:sp>
      <p:sp>
        <p:nvSpPr>
          <p:cNvPr id="79" name="Google Shape;79;p20"/>
          <p:cNvSpPr txBox="1"/>
          <p:nvPr>
            <p:ph idx="12" type="sldNum"/>
          </p:nvPr>
        </p:nvSpPr>
        <p:spPr>
          <a:xfrm>
            <a:off x="8472458" y="4663217"/>
            <a:ext cx="548700" cy="393600"/>
          </a:xfrm>
          <a:prstGeom prst="rect">
            <a:avLst/>
          </a:prstGeom>
          <a:noFill/>
          <a:ln>
            <a:noFill/>
          </a:ln>
        </p:spPr>
        <p:txBody>
          <a:bodyPr anchorCtr="0" anchor="ctr" bIns="73225" lIns="73225" spcFirstLastPara="1" rIns="73225" wrap="square" tIns="73225">
            <a:normAutofit/>
          </a:bodyPr>
          <a:lstStyle>
            <a:lvl1pPr indent="0" lvl="0"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0"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anchorCtr="0" anchor="ctr" bIns="73225" lIns="73225" spcFirstLastPara="1" rIns="73225" wrap="square" tIns="732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2" name="Google Shape;82;p21"/>
          <p:cNvSpPr txBox="1"/>
          <p:nvPr>
            <p:ph type="title"/>
          </p:nvPr>
        </p:nvSpPr>
        <p:spPr>
          <a:xfrm>
            <a:off x="265500" y="1233175"/>
            <a:ext cx="4045200" cy="1482300"/>
          </a:xfrm>
          <a:prstGeom prst="rect">
            <a:avLst/>
          </a:prstGeom>
          <a:noFill/>
          <a:ln>
            <a:noFill/>
          </a:ln>
        </p:spPr>
        <p:txBody>
          <a:bodyPr anchorCtr="0" anchor="b" bIns="73225" lIns="73225" spcFirstLastPara="1" rIns="73225" wrap="square" tIns="73225">
            <a:normAutofit/>
          </a:bodyPr>
          <a:lstStyle>
            <a:lvl1pPr lvl="0" rtl="0" algn="ctr">
              <a:lnSpc>
                <a:spcPct val="100000"/>
              </a:lnSpc>
              <a:spcBef>
                <a:spcPts val="0"/>
              </a:spcBef>
              <a:spcAft>
                <a:spcPts val="0"/>
              </a:spcAft>
              <a:buSzPts val="3400"/>
              <a:buNone/>
              <a:defRPr sz="3400"/>
            </a:lvl1pPr>
            <a:lvl2pPr lvl="1" rtl="0" algn="ctr">
              <a:lnSpc>
                <a:spcPct val="100000"/>
              </a:lnSpc>
              <a:spcBef>
                <a:spcPts val="0"/>
              </a:spcBef>
              <a:spcAft>
                <a:spcPts val="0"/>
              </a:spcAft>
              <a:buSzPts val="3400"/>
              <a:buNone/>
              <a:defRPr sz="3400"/>
            </a:lvl2pPr>
            <a:lvl3pPr lvl="2" rtl="0" algn="ctr">
              <a:lnSpc>
                <a:spcPct val="100000"/>
              </a:lnSpc>
              <a:spcBef>
                <a:spcPts val="0"/>
              </a:spcBef>
              <a:spcAft>
                <a:spcPts val="0"/>
              </a:spcAft>
              <a:buSzPts val="3400"/>
              <a:buNone/>
              <a:defRPr sz="3400"/>
            </a:lvl3pPr>
            <a:lvl4pPr lvl="3" rtl="0" algn="ctr">
              <a:lnSpc>
                <a:spcPct val="100000"/>
              </a:lnSpc>
              <a:spcBef>
                <a:spcPts val="0"/>
              </a:spcBef>
              <a:spcAft>
                <a:spcPts val="0"/>
              </a:spcAft>
              <a:buSzPts val="3400"/>
              <a:buNone/>
              <a:defRPr sz="3400"/>
            </a:lvl4pPr>
            <a:lvl5pPr lvl="4" rtl="0" algn="ctr">
              <a:lnSpc>
                <a:spcPct val="100000"/>
              </a:lnSpc>
              <a:spcBef>
                <a:spcPts val="0"/>
              </a:spcBef>
              <a:spcAft>
                <a:spcPts val="0"/>
              </a:spcAft>
              <a:buSzPts val="3400"/>
              <a:buNone/>
              <a:defRPr sz="3400"/>
            </a:lvl5pPr>
            <a:lvl6pPr lvl="5" rtl="0" algn="ctr">
              <a:lnSpc>
                <a:spcPct val="100000"/>
              </a:lnSpc>
              <a:spcBef>
                <a:spcPts val="0"/>
              </a:spcBef>
              <a:spcAft>
                <a:spcPts val="0"/>
              </a:spcAft>
              <a:buSzPts val="3400"/>
              <a:buNone/>
              <a:defRPr sz="3400"/>
            </a:lvl6pPr>
            <a:lvl7pPr lvl="6" rtl="0" algn="ctr">
              <a:lnSpc>
                <a:spcPct val="100000"/>
              </a:lnSpc>
              <a:spcBef>
                <a:spcPts val="0"/>
              </a:spcBef>
              <a:spcAft>
                <a:spcPts val="0"/>
              </a:spcAft>
              <a:buSzPts val="3400"/>
              <a:buNone/>
              <a:defRPr sz="3400"/>
            </a:lvl7pPr>
            <a:lvl8pPr lvl="7" rtl="0" algn="ctr">
              <a:lnSpc>
                <a:spcPct val="100000"/>
              </a:lnSpc>
              <a:spcBef>
                <a:spcPts val="0"/>
              </a:spcBef>
              <a:spcAft>
                <a:spcPts val="0"/>
              </a:spcAft>
              <a:buSzPts val="3400"/>
              <a:buNone/>
              <a:defRPr sz="3400"/>
            </a:lvl8pPr>
            <a:lvl9pPr lvl="8" rtl="0" algn="ctr">
              <a:lnSpc>
                <a:spcPct val="100000"/>
              </a:lnSpc>
              <a:spcBef>
                <a:spcPts val="0"/>
              </a:spcBef>
              <a:spcAft>
                <a:spcPts val="0"/>
              </a:spcAft>
              <a:buSzPts val="3400"/>
              <a:buNone/>
              <a:defRPr sz="3400"/>
            </a:lvl9pPr>
          </a:lstStyle>
          <a:p/>
        </p:txBody>
      </p:sp>
      <p:sp>
        <p:nvSpPr>
          <p:cNvPr id="83" name="Google Shape;83;p21"/>
          <p:cNvSpPr txBox="1"/>
          <p:nvPr>
            <p:ph idx="1" type="subTitle"/>
          </p:nvPr>
        </p:nvSpPr>
        <p:spPr>
          <a:xfrm>
            <a:off x="265500" y="2803075"/>
            <a:ext cx="4045200" cy="1235100"/>
          </a:xfrm>
          <a:prstGeom prst="rect">
            <a:avLst/>
          </a:prstGeom>
          <a:noFill/>
          <a:ln>
            <a:noFill/>
          </a:ln>
        </p:spPr>
        <p:txBody>
          <a:bodyPr anchorCtr="0" anchor="t" bIns="73225" lIns="73225" spcFirstLastPara="1" rIns="73225" wrap="square" tIns="73225">
            <a:normAutofit/>
          </a:bodyPr>
          <a:lstStyle>
            <a:lvl1pPr lvl="0" rtl="0" algn="ctr">
              <a:lnSpc>
                <a:spcPct val="100000"/>
              </a:lnSpc>
              <a:spcBef>
                <a:spcPts val="0"/>
              </a:spcBef>
              <a:spcAft>
                <a:spcPts val="0"/>
              </a:spcAft>
              <a:buSzPts val="1700"/>
              <a:buNone/>
              <a:defRPr sz="1700"/>
            </a:lvl1pPr>
            <a:lvl2pPr lvl="1" rtl="0" algn="ctr">
              <a:lnSpc>
                <a:spcPct val="100000"/>
              </a:lnSpc>
              <a:spcBef>
                <a:spcPts val="0"/>
              </a:spcBef>
              <a:spcAft>
                <a:spcPts val="0"/>
              </a:spcAft>
              <a:buSzPts val="1700"/>
              <a:buNone/>
              <a:defRPr sz="1700"/>
            </a:lvl2pPr>
            <a:lvl3pPr lvl="2" rtl="0" algn="ctr">
              <a:lnSpc>
                <a:spcPct val="100000"/>
              </a:lnSpc>
              <a:spcBef>
                <a:spcPts val="0"/>
              </a:spcBef>
              <a:spcAft>
                <a:spcPts val="0"/>
              </a:spcAft>
              <a:buSzPts val="1700"/>
              <a:buNone/>
              <a:defRPr sz="1700"/>
            </a:lvl3pPr>
            <a:lvl4pPr lvl="3" rtl="0" algn="ctr">
              <a:lnSpc>
                <a:spcPct val="100000"/>
              </a:lnSpc>
              <a:spcBef>
                <a:spcPts val="0"/>
              </a:spcBef>
              <a:spcAft>
                <a:spcPts val="0"/>
              </a:spcAft>
              <a:buSzPts val="1700"/>
              <a:buNone/>
              <a:defRPr sz="1700"/>
            </a:lvl4pPr>
            <a:lvl5pPr lvl="4" rtl="0" algn="ctr">
              <a:lnSpc>
                <a:spcPct val="100000"/>
              </a:lnSpc>
              <a:spcBef>
                <a:spcPts val="0"/>
              </a:spcBef>
              <a:spcAft>
                <a:spcPts val="0"/>
              </a:spcAft>
              <a:buSzPts val="1700"/>
              <a:buNone/>
              <a:defRPr sz="1700"/>
            </a:lvl5pPr>
            <a:lvl6pPr lvl="5" rtl="0" algn="ctr">
              <a:lnSpc>
                <a:spcPct val="100000"/>
              </a:lnSpc>
              <a:spcBef>
                <a:spcPts val="0"/>
              </a:spcBef>
              <a:spcAft>
                <a:spcPts val="0"/>
              </a:spcAft>
              <a:buSzPts val="1700"/>
              <a:buNone/>
              <a:defRPr sz="1700"/>
            </a:lvl6pPr>
            <a:lvl7pPr lvl="6" rtl="0" algn="ctr">
              <a:lnSpc>
                <a:spcPct val="100000"/>
              </a:lnSpc>
              <a:spcBef>
                <a:spcPts val="0"/>
              </a:spcBef>
              <a:spcAft>
                <a:spcPts val="0"/>
              </a:spcAft>
              <a:buSzPts val="1700"/>
              <a:buNone/>
              <a:defRPr sz="1700"/>
            </a:lvl7pPr>
            <a:lvl8pPr lvl="7" rtl="0" algn="ctr">
              <a:lnSpc>
                <a:spcPct val="100000"/>
              </a:lnSpc>
              <a:spcBef>
                <a:spcPts val="0"/>
              </a:spcBef>
              <a:spcAft>
                <a:spcPts val="0"/>
              </a:spcAft>
              <a:buSzPts val="1700"/>
              <a:buNone/>
              <a:defRPr sz="1700"/>
            </a:lvl8pPr>
            <a:lvl9pPr lvl="8" rtl="0" algn="ctr">
              <a:lnSpc>
                <a:spcPct val="100000"/>
              </a:lnSpc>
              <a:spcBef>
                <a:spcPts val="0"/>
              </a:spcBef>
              <a:spcAft>
                <a:spcPts val="0"/>
              </a:spcAft>
              <a:buSzPts val="1700"/>
              <a:buNone/>
              <a:defRPr sz="1700"/>
            </a:lvl9pPr>
          </a:lstStyle>
          <a:p/>
        </p:txBody>
      </p:sp>
      <p:sp>
        <p:nvSpPr>
          <p:cNvPr id="84" name="Google Shape;84;p21"/>
          <p:cNvSpPr txBox="1"/>
          <p:nvPr>
            <p:ph idx="2" type="body"/>
          </p:nvPr>
        </p:nvSpPr>
        <p:spPr>
          <a:xfrm>
            <a:off x="4939500" y="724075"/>
            <a:ext cx="3837000" cy="3695100"/>
          </a:xfrm>
          <a:prstGeom prst="rect">
            <a:avLst/>
          </a:prstGeom>
          <a:noFill/>
          <a:ln>
            <a:noFill/>
          </a:ln>
        </p:spPr>
        <p:txBody>
          <a:bodyPr anchorCtr="0" anchor="ctr" bIns="73225" lIns="73225" spcFirstLastPara="1" rIns="73225" wrap="square" tIns="73225">
            <a:normAutofit/>
          </a:bodyPr>
          <a:lstStyle>
            <a:lvl1pPr indent="-317500" lvl="0" marL="457200" rtl="0" algn="l">
              <a:lnSpc>
                <a:spcPct val="115000"/>
              </a:lnSpc>
              <a:spcBef>
                <a:spcPts val="0"/>
              </a:spcBef>
              <a:spcAft>
                <a:spcPts val="0"/>
              </a:spcAft>
              <a:buSzPts val="1400"/>
              <a:buChar char="●"/>
              <a:defRPr/>
            </a:lvl1pPr>
            <a:lvl2pPr indent="-298450" lvl="1" marL="914400" rtl="0" algn="l">
              <a:lnSpc>
                <a:spcPct val="115000"/>
              </a:lnSpc>
              <a:spcBef>
                <a:spcPts val="0"/>
              </a:spcBef>
              <a:spcAft>
                <a:spcPts val="0"/>
              </a:spcAft>
              <a:buSzPts val="1100"/>
              <a:buChar char="○"/>
              <a:defRPr/>
            </a:lvl2pPr>
            <a:lvl3pPr indent="-298450" lvl="2" marL="1371600" rtl="0" algn="l">
              <a:lnSpc>
                <a:spcPct val="115000"/>
              </a:lnSpc>
              <a:spcBef>
                <a:spcPts val="0"/>
              </a:spcBef>
              <a:spcAft>
                <a:spcPts val="0"/>
              </a:spcAft>
              <a:buSzPts val="1100"/>
              <a:buChar char="■"/>
              <a:defRPr/>
            </a:lvl3pPr>
            <a:lvl4pPr indent="-298450" lvl="3" marL="1828800" rtl="0" algn="l">
              <a:lnSpc>
                <a:spcPct val="115000"/>
              </a:lnSpc>
              <a:spcBef>
                <a:spcPts val="0"/>
              </a:spcBef>
              <a:spcAft>
                <a:spcPts val="0"/>
              </a:spcAft>
              <a:buSzPts val="1100"/>
              <a:buChar char="●"/>
              <a:defRPr/>
            </a:lvl4pPr>
            <a:lvl5pPr indent="-298450" lvl="4" marL="2286000" rtl="0" algn="l">
              <a:lnSpc>
                <a:spcPct val="115000"/>
              </a:lnSpc>
              <a:spcBef>
                <a:spcPts val="0"/>
              </a:spcBef>
              <a:spcAft>
                <a:spcPts val="0"/>
              </a:spcAft>
              <a:buSzPts val="1100"/>
              <a:buChar char="○"/>
              <a:defRPr/>
            </a:lvl5pPr>
            <a:lvl6pPr indent="-298450" lvl="5" marL="2743200" rtl="0" algn="l">
              <a:lnSpc>
                <a:spcPct val="115000"/>
              </a:lnSpc>
              <a:spcBef>
                <a:spcPts val="0"/>
              </a:spcBef>
              <a:spcAft>
                <a:spcPts val="0"/>
              </a:spcAft>
              <a:buSzPts val="1100"/>
              <a:buChar char="■"/>
              <a:defRPr/>
            </a:lvl6pPr>
            <a:lvl7pPr indent="-298450" lvl="6" marL="3200400" rtl="0" algn="l">
              <a:lnSpc>
                <a:spcPct val="115000"/>
              </a:lnSpc>
              <a:spcBef>
                <a:spcPts val="0"/>
              </a:spcBef>
              <a:spcAft>
                <a:spcPts val="0"/>
              </a:spcAft>
              <a:buSzPts val="1100"/>
              <a:buChar char="●"/>
              <a:defRPr/>
            </a:lvl7pPr>
            <a:lvl8pPr indent="-298450" lvl="7" marL="3657600" rtl="0" algn="l">
              <a:lnSpc>
                <a:spcPct val="115000"/>
              </a:lnSpc>
              <a:spcBef>
                <a:spcPts val="0"/>
              </a:spcBef>
              <a:spcAft>
                <a:spcPts val="0"/>
              </a:spcAft>
              <a:buSzPts val="1100"/>
              <a:buChar char="○"/>
              <a:defRPr/>
            </a:lvl8pPr>
            <a:lvl9pPr indent="-298450" lvl="8" marL="4114800" rtl="0" algn="l">
              <a:lnSpc>
                <a:spcPct val="115000"/>
              </a:lnSpc>
              <a:spcBef>
                <a:spcPts val="0"/>
              </a:spcBef>
              <a:spcAft>
                <a:spcPts val="0"/>
              </a:spcAft>
              <a:buSzPts val="1100"/>
              <a:buChar char="■"/>
              <a:defRPr/>
            </a:lvl9pPr>
          </a:lstStyle>
          <a:p/>
        </p:txBody>
      </p:sp>
      <p:sp>
        <p:nvSpPr>
          <p:cNvPr id="85" name="Google Shape;85;p21"/>
          <p:cNvSpPr txBox="1"/>
          <p:nvPr>
            <p:ph idx="12" type="sldNum"/>
          </p:nvPr>
        </p:nvSpPr>
        <p:spPr>
          <a:xfrm>
            <a:off x="8472458" y="4663217"/>
            <a:ext cx="548700" cy="393600"/>
          </a:xfrm>
          <a:prstGeom prst="rect">
            <a:avLst/>
          </a:prstGeom>
          <a:noFill/>
          <a:ln>
            <a:noFill/>
          </a:ln>
        </p:spPr>
        <p:txBody>
          <a:bodyPr anchorCtr="0" anchor="ctr" bIns="73225" lIns="73225" spcFirstLastPara="1" rIns="73225" wrap="square" tIns="73225">
            <a:normAutofit/>
          </a:bodyPr>
          <a:lstStyle>
            <a:lvl1pPr indent="0" lvl="0"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6" name="Shape 86"/>
        <p:cNvGrpSpPr/>
        <p:nvPr/>
      </p:nvGrpSpPr>
      <p:grpSpPr>
        <a:xfrm>
          <a:off x="0" y="0"/>
          <a:ext cx="0" cy="0"/>
          <a:chOff x="0" y="0"/>
          <a:chExt cx="0" cy="0"/>
        </a:xfrm>
      </p:grpSpPr>
      <p:sp>
        <p:nvSpPr>
          <p:cNvPr id="87" name="Google Shape;87;p22"/>
          <p:cNvSpPr txBox="1"/>
          <p:nvPr>
            <p:ph idx="1" type="body"/>
          </p:nvPr>
        </p:nvSpPr>
        <p:spPr>
          <a:xfrm>
            <a:off x="311700" y="4230575"/>
            <a:ext cx="5998800" cy="605100"/>
          </a:xfrm>
          <a:prstGeom prst="rect">
            <a:avLst/>
          </a:prstGeom>
          <a:noFill/>
          <a:ln>
            <a:noFill/>
          </a:ln>
        </p:spPr>
        <p:txBody>
          <a:bodyPr anchorCtr="0" anchor="ctr" bIns="73225" lIns="73225" spcFirstLastPara="1" rIns="73225" wrap="square" tIns="73225">
            <a:normAutofit/>
          </a:bodyPr>
          <a:lstStyle>
            <a:lvl1pPr indent="-228600" lvl="0" marL="457200" rtl="0" algn="l">
              <a:lnSpc>
                <a:spcPct val="100000"/>
              </a:lnSpc>
              <a:spcBef>
                <a:spcPts val="0"/>
              </a:spcBef>
              <a:spcAft>
                <a:spcPts val="0"/>
              </a:spcAft>
              <a:buSzPts val="1400"/>
              <a:buNone/>
              <a:defRPr/>
            </a:lvl1pPr>
          </a:lstStyle>
          <a:p/>
        </p:txBody>
      </p:sp>
      <p:sp>
        <p:nvSpPr>
          <p:cNvPr id="88" name="Google Shape;88;p22"/>
          <p:cNvSpPr txBox="1"/>
          <p:nvPr>
            <p:ph idx="12" type="sldNum"/>
          </p:nvPr>
        </p:nvSpPr>
        <p:spPr>
          <a:xfrm>
            <a:off x="8472458" y="4663217"/>
            <a:ext cx="548700" cy="393600"/>
          </a:xfrm>
          <a:prstGeom prst="rect">
            <a:avLst/>
          </a:prstGeom>
          <a:noFill/>
          <a:ln>
            <a:noFill/>
          </a:ln>
        </p:spPr>
        <p:txBody>
          <a:bodyPr anchorCtr="0" anchor="ctr" bIns="73225" lIns="73225" spcFirstLastPara="1" rIns="73225" wrap="square" tIns="73225">
            <a:normAutofit/>
          </a:bodyPr>
          <a:lstStyle>
            <a:lvl1pPr indent="0" lvl="0"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9" name="Shape 89"/>
        <p:cNvGrpSpPr/>
        <p:nvPr/>
      </p:nvGrpSpPr>
      <p:grpSpPr>
        <a:xfrm>
          <a:off x="0" y="0"/>
          <a:ext cx="0" cy="0"/>
          <a:chOff x="0" y="0"/>
          <a:chExt cx="0" cy="0"/>
        </a:xfrm>
      </p:grpSpPr>
      <p:sp>
        <p:nvSpPr>
          <p:cNvPr id="90" name="Google Shape;90;p23"/>
          <p:cNvSpPr txBox="1"/>
          <p:nvPr>
            <p:ph hasCustomPrompt="1" type="title"/>
          </p:nvPr>
        </p:nvSpPr>
        <p:spPr>
          <a:xfrm>
            <a:off x="311700" y="1106125"/>
            <a:ext cx="8520600" cy="1963500"/>
          </a:xfrm>
          <a:prstGeom prst="rect">
            <a:avLst/>
          </a:prstGeom>
          <a:noFill/>
          <a:ln>
            <a:noFill/>
          </a:ln>
        </p:spPr>
        <p:txBody>
          <a:bodyPr anchorCtr="0" anchor="b" bIns="73225" lIns="73225" spcFirstLastPara="1" rIns="73225" wrap="square" tIns="73225">
            <a:normAutofit/>
          </a:bodyPr>
          <a:lstStyle>
            <a:lvl1pPr lvl="0" rtl="0" algn="ctr">
              <a:lnSpc>
                <a:spcPct val="100000"/>
              </a:lnSpc>
              <a:spcBef>
                <a:spcPts val="0"/>
              </a:spcBef>
              <a:spcAft>
                <a:spcPts val="0"/>
              </a:spcAft>
              <a:buSzPts val="9600"/>
              <a:buNone/>
              <a:defRPr sz="9600"/>
            </a:lvl1pPr>
            <a:lvl2pPr lvl="1" rtl="0" algn="ctr">
              <a:lnSpc>
                <a:spcPct val="100000"/>
              </a:lnSpc>
              <a:spcBef>
                <a:spcPts val="0"/>
              </a:spcBef>
              <a:spcAft>
                <a:spcPts val="0"/>
              </a:spcAft>
              <a:buSzPts val="9600"/>
              <a:buNone/>
              <a:defRPr sz="9600"/>
            </a:lvl2pPr>
            <a:lvl3pPr lvl="2" rtl="0" algn="ctr">
              <a:lnSpc>
                <a:spcPct val="100000"/>
              </a:lnSpc>
              <a:spcBef>
                <a:spcPts val="0"/>
              </a:spcBef>
              <a:spcAft>
                <a:spcPts val="0"/>
              </a:spcAft>
              <a:buSzPts val="9600"/>
              <a:buNone/>
              <a:defRPr sz="9600"/>
            </a:lvl3pPr>
            <a:lvl4pPr lvl="3" rtl="0" algn="ctr">
              <a:lnSpc>
                <a:spcPct val="100000"/>
              </a:lnSpc>
              <a:spcBef>
                <a:spcPts val="0"/>
              </a:spcBef>
              <a:spcAft>
                <a:spcPts val="0"/>
              </a:spcAft>
              <a:buSzPts val="9600"/>
              <a:buNone/>
              <a:defRPr sz="9600"/>
            </a:lvl4pPr>
            <a:lvl5pPr lvl="4" rtl="0" algn="ctr">
              <a:lnSpc>
                <a:spcPct val="100000"/>
              </a:lnSpc>
              <a:spcBef>
                <a:spcPts val="0"/>
              </a:spcBef>
              <a:spcAft>
                <a:spcPts val="0"/>
              </a:spcAft>
              <a:buSzPts val="9600"/>
              <a:buNone/>
              <a:defRPr sz="9600"/>
            </a:lvl5pPr>
            <a:lvl6pPr lvl="5" rtl="0" algn="ctr">
              <a:lnSpc>
                <a:spcPct val="100000"/>
              </a:lnSpc>
              <a:spcBef>
                <a:spcPts val="0"/>
              </a:spcBef>
              <a:spcAft>
                <a:spcPts val="0"/>
              </a:spcAft>
              <a:buSzPts val="9600"/>
              <a:buNone/>
              <a:defRPr sz="9600"/>
            </a:lvl6pPr>
            <a:lvl7pPr lvl="6" rtl="0" algn="ctr">
              <a:lnSpc>
                <a:spcPct val="100000"/>
              </a:lnSpc>
              <a:spcBef>
                <a:spcPts val="0"/>
              </a:spcBef>
              <a:spcAft>
                <a:spcPts val="0"/>
              </a:spcAft>
              <a:buSzPts val="9600"/>
              <a:buNone/>
              <a:defRPr sz="9600"/>
            </a:lvl7pPr>
            <a:lvl8pPr lvl="7" rtl="0" algn="ctr">
              <a:lnSpc>
                <a:spcPct val="100000"/>
              </a:lnSpc>
              <a:spcBef>
                <a:spcPts val="0"/>
              </a:spcBef>
              <a:spcAft>
                <a:spcPts val="0"/>
              </a:spcAft>
              <a:buSzPts val="9600"/>
              <a:buNone/>
              <a:defRPr sz="9600"/>
            </a:lvl8pPr>
            <a:lvl9pPr lvl="8" rtl="0" algn="ctr">
              <a:lnSpc>
                <a:spcPct val="100000"/>
              </a:lnSpc>
              <a:spcBef>
                <a:spcPts val="0"/>
              </a:spcBef>
              <a:spcAft>
                <a:spcPts val="0"/>
              </a:spcAft>
              <a:buSzPts val="9600"/>
              <a:buNone/>
              <a:defRPr sz="9600"/>
            </a:lvl9pPr>
          </a:lstStyle>
          <a:p>
            <a:r>
              <a:t>xx%</a:t>
            </a:r>
          </a:p>
        </p:txBody>
      </p:sp>
      <p:sp>
        <p:nvSpPr>
          <p:cNvPr id="91" name="Google Shape;91;p23"/>
          <p:cNvSpPr txBox="1"/>
          <p:nvPr>
            <p:ph idx="1" type="body"/>
          </p:nvPr>
        </p:nvSpPr>
        <p:spPr>
          <a:xfrm>
            <a:off x="311700" y="3152225"/>
            <a:ext cx="8520600" cy="1300800"/>
          </a:xfrm>
          <a:prstGeom prst="rect">
            <a:avLst/>
          </a:prstGeom>
          <a:noFill/>
          <a:ln>
            <a:noFill/>
          </a:ln>
        </p:spPr>
        <p:txBody>
          <a:bodyPr anchorCtr="0" anchor="t" bIns="73225" lIns="73225" spcFirstLastPara="1" rIns="73225" wrap="square" tIns="73225">
            <a:normAutofit/>
          </a:bodyPr>
          <a:lstStyle>
            <a:lvl1pPr indent="-317500" lvl="0" marL="457200" rtl="0" algn="ctr">
              <a:lnSpc>
                <a:spcPct val="115000"/>
              </a:lnSpc>
              <a:spcBef>
                <a:spcPts val="0"/>
              </a:spcBef>
              <a:spcAft>
                <a:spcPts val="0"/>
              </a:spcAft>
              <a:buSzPts val="1400"/>
              <a:buChar char="●"/>
              <a:defRPr/>
            </a:lvl1pPr>
            <a:lvl2pPr indent="-298450" lvl="1" marL="914400" rtl="0" algn="ctr">
              <a:lnSpc>
                <a:spcPct val="115000"/>
              </a:lnSpc>
              <a:spcBef>
                <a:spcPts val="0"/>
              </a:spcBef>
              <a:spcAft>
                <a:spcPts val="0"/>
              </a:spcAft>
              <a:buSzPts val="1100"/>
              <a:buChar char="○"/>
              <a:defRPr/>
            </a:lvl2pPr>
            <a:lvl3pPr indent="-298450" lvl="2" marL="1371600" rtl="0" algn="ctr">
              <a:lnSpc>
                <a:spcPct val="115000"/>
              </a:lnSpc>
              <a:spcBef>
                <a:spcPts val="0"/>
              </a:spcBef>
              <a:spcAft>
                <a:spcPts val="0"/>
              </a:spcAft>
              <a:buSzPts val="1100"/>
              <a:buChar char="■"/>
              <a:defRPr/>
            </a:lvl3pPr>
            <a:lvl4pPr indent="-298450" lvl="3" marL="1828800" rtl="0" algn="ctr">
              <a:lnSpc>
                <a:spcPct val="115000"/>
              </a:lnSpc>
              <a:spcBef>
                <a:spcPts val="0"/>
              </a:spcBef>
              <a:spcAft>
                <a:spcPts val="0"/>
              </a:spcAft>
              <a:buSzPts val="1100"/>
              <a:buChar char="●"/>
              <a:defRPr/>
            </a:lvl4pPr>
            <a:lvl5pPr indent="-298450" lvl="4" marL="2286000" rtl="0" algn="ctr">
              <a:lnSpc>
                <a:spcPct val="115000"/>
              </a:lnSpc>
              <a:spcBef>
                <a:spcPts val="0"/>
              </a:spcBef>
              <a:spcAft>
                <a:spcPts val="0"/>
              </a:spcAft>
              <a:buSzPts val="1100"/>
              <a:buChar char="○"/>
              <a:defRPr/>
            </a:lvl5pPr>
            <a:lvl6pPr indent="-298450" lvl="5" marL="2743200" rtl="0" algn="ctr">
              <a:lnSpc>
                <a:spcPct val="115000"/>
              </a:lnSpc>
              <a:spcBef>
                <a:spcPts val="0"/>
              </a:spcBef>
              <a:spcAft>
                <a:spcPts val="0"/>
              </a:spcAft>
              <a:buSzPts val="1100"/>
              <a:buChar char="■"/>
              <a:defRPr/>
            </a:lvl6pPr>
            <a:lvl7pPr indent="-298450" lvl="6" marL="3200400" rtl="0" algn="ctr">
              <a:lnSpc>
                <a:spcPct val="115000"/>
              </a:lnSpc>
              <a:spcBef>
                <a:spcPts val="0"/>
              </a:spcBef>
              <a:spcAft>
                <a:spcPts val="0"/>
              </a:spcAft>
              <a:buSzPts val="1100"/>
              <a:buChar char="●"/>
              <a:defRPr/>
            </a:lvl7pPr>
            <a:lvl8pPr indent="-298450" lvl="7" marL="3657600" rtl="0" algn="ctr">
              <a:lnSpc>
                <a:spcPct val="115000"/>
              </a:lnSpc>
              <a:spcBef>
                <a:spcPts val="0"/>
              </a:spcBef>
              <a:spcAft>
                <a:spcPts val="0"/>
              </a:spcAft>
              <a:buSzPts val="1100"/>
              <a:buChar char="○"/>
              <a:defRPr/>
            </a:lvl8pPr>
            <a:lvl9pPr indent="-298450" lvl="8" marL="4114800" rtl="0" algn="ctr">
              <a:lnSpc>
                <a:spcPct val="115000"/>
              </a:lnSpc>
              <a:spcBef>
                <a:spcPts val="0"/>
              </a:spcBef>
              <a:spcAft>
                <a:spcPts val="0"/>
              </a:spcAft>
              <a:buSzPts val="1100"/>
              <a:buChar char="■"/>
              <a:defRPr/>
            </a:lvl9pPr>
          </a:lstStyle>
          <a:p/>
        </p:txBody>
      </p:sp>
      <p:sp>
        <p:nvSpPr>
          <p:cNvPr id="92" name="Google Shape;92;p23"/>
          <p:cNvSpPr txBox="1"/>
          <p:nvPr>
            <p:ph idx="12" type="sldNum"/>
          </p:nvPr>
        </p:nvSpPr>
        <p:spPr>
          <a:xfrm>
            <a:off x="8472458" y="4663217"/>
            <a:ext cx="548700" cy="393600"/>
          </a:xfrm>
          <a:prstGeom prst="rect">
            <a:avLst/>
          </a:prstGeom>
          <a:noFill/>
          <a:ln>
            <a:noFill/>
          </a:ln>
        </p:spPr>
        <p:txBody>
          <a:bodyPr anchorCtr="0" anchor="ctr" bIns="73225" lIns="73225" spcFirstLastPara="1" rIns="73225" wrap="square" tIns="73225">
            <a:normAutofit/>
          </a:bodyPr>
          <a:lstStyle>
            <a:lvl1pPr indent="0" lvl="0"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3" name="Shape 93"/>
        <p:cNvGrpSpPr/>
        <p:nvPr/>
      </p:nvGrpSpPr>
      <p:grpSpPr>
        <a:xfrm>
          <a:off x="0" y="0"/>
          <a:ext cx="0" cy="0"/>
          <a:chOff x="0" y="0"/>
          <a:chExt cx="0" cy="0"/>
        </a:xfrm>
      </p:grpSpPr>
      <p:sp>
        <p:nvSpPr>
          <p:cNvPr id="94" name="Google Shape;94;p24"/>
          <p:cNvSpPr txBox="1"/>
          <p:nvPr>
            <p:ph idx="12" type="sldNum"/>
          </p:nvPr>
        </p:nvSpPr>
        <p:spPr>
          <a:xfrm>
            <a:off x="8472458" y="4663217"/>
            <a:ext cx="548700" cy="393600"/>
          </a:xfrm>
          <a:prstGeom prst="rect">
            <a:avLst/>
          </a:prstGeom>
          <a:noFill/>
          <a:ln>
            <a:noFill/>
          </a:ln>
        </p:spPr>
        <p:txBody>
          <a:bodyPr anchorCtr="0" anchor="ctr" bIns="73225" lIns="73225" spcFirstLastPara="1" rIns="73225" wrap="square" tIns="73225">
            <a:normAutofit/>
          </a:bodyPr>
          <a:lstStyle>
            <a:lvl1pPr indent="0" lvl="0"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73225" lIns="73225" spcFirstLastPara="1" rIns="73225" wrap="square" tIns="73225">
            <a:normAutofit/>
          </a:bodyPr>
          <a:lstStyle>
            <a:lvl1pPr lvl="0" marR="0" rtl="0" algn="l">
              <a:lnSpc>
                <a:spcPct val="100000"/>
              </a:lnSpc>
              <a:spcBef>
                <a:spcPts val="0"/>
              </a:spcBef>
              <a:spcAft>
                <a:spcPts val="0"/>
              </a:spcAft>
              <a:buClr>
                <a:schemeClr val="dk1"/>
              </a:buClr>
              <a:buSzPts val="2200"/>
              <a:buFont typeface="Arial"/>
              <a:buNone/>
              <a:defRPr b="0" i="0" sz="2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200"/>
              <a:buFont typeface="Arial"/>
              <a:buNone/>
              <a:defRPr b="0" i="0" sz="22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200"/>
              <a:buFont typeface="Arial"/>
              <a:buNone/>
              <a:defRPr b="0" i="0" sz="22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200"/>
              <a:buFont typeface="Arial"/>
              <a:buNone/>
              <a:defRPr b="0" i="0" sz="22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200"/>
              <a:buFont typeface="Arial"/>
              <a:buNone/>
              <a:defRPr b="0" i="0" sz="2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200"/>
              <a:buFont typeface="Arial"/>
              <a:buNone/>
              <a:defRPr b="0" i="0" sz="2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200"/>
              <a:buFont typeface="Arial"/>
              <a:buNone/>
              <a:defRPr b="0" i="0" sz="2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200"/>
              <a:buFont typeface="Arial"/>
              <a:buNone/>
              <a:defRPr b="0" i="0" sz="2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200"/>
              <a:buFont typeface="Arial"/>
              <a:buNone/>
              <a:defRPr b="0" i="0" sz="2200" u="none" cap="none" strike="noStrike">
                <a:solidFill>
                  <a:schemeClr val="dk1"/>
                </a:solidFill>
                <a:latin typeface="Arial"/>
                <a:ea typeface="Arial"/>
                <a:cs typeface="Arial"/>
                <a:sym typeface="Aria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73225" lIns="73225" spcFirstLastPara="1" rIns="73225" wrap="square" tIns="73225">
            <a:normAutofit/>
          </a:bodyPr>
          <a:lstStyle>
            <a:lvl1pPr indent="-317500" lvl="0" marL="457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1pPr>
            <a:lvl2pPr indent="-298450" lvl="1" marL="914400" marR="0" rtl="0" algn="l">
              <a:lnSpc>
                <a:spcPct val="115000"/>
              </a:lnSpc>
              <a:spcBef>
                <a:spcPts val="0"/>
              </a:spcBef>
              <a:spcAft>
                <a:spcPts val="0"/>
              </a:spcAft>
              <a:buClr>
                <a:schemeClr val="dk2"/>
              </a:buClr>
              <a:buSzPts val="1100"/>
              <a:buFont typeface="Arial"/>
              <a:buChar char="○"/>
              <a:defRPr b="0" i="0" sz="1100" u="none" cap="none" strike="noStrike">
                <a:solidFill>
                  <a:schemeClr val="dk2"/>
                </a:solidFill>
                <a:latin typeface="Arial"/>
                <a:ea typeface="Arial"/>
                <a:cs typeface="Arial"/>
                <a:sym typeface="Arial"/>
              </a:defRPr>
            </a:lvl2pPr>
            <a:lvl3pPr indent="-298450" lvl="2" marL="1371600" marR="0" rtl="0" algn="l">
              <a:lnSpc>
                <a:spcPct val="115000"/>
              </a:lnSpc>
              <a:spcBef>
                <a:spcPts val="0"/>
              </a:spcBef>
              <a:spcAft>
                <a:spcPts val="0"/>
              </a:spcAft>
              <a:buClr>
                <a:schemeClr val="dk2"/>
              </a:buClr>
              <a:buSzPts val="1100"/>
              <a:buFont typeface="Arial"/>
              <a:buChar char="■"/>
              <a:defRPr b="0" i="0" sz="1100" u="none" cap="none" strike="noStrike">
                <a:solidFill>
                  <a:schemeClr val="dk2"/>
                </a:solidFill>
                <a:latin typeface="Arial"/>
                <a:ea typeface="Arial"/>
                <a:cs typeface="Arial"/>
                <a:sym typeface="Arial"/>
              </a:defRPr>
            </a:lvl3pPr>
            <a:lvl4pPr indent="-298450" lvl="3" marL="1828800" marR="0" rtl="0" algn="l">
              <a:lnSpc>
                <a:spcPct val="115000"/>
              </a:lnSpc>
              <a:spcBef>
                <a:spcPts val="0"/>
              </a:spcBef>
              <a:spcAft>
                <a:spcPts val="0"/>
              </a:spcAft>
              <a:buClr>
                <a:schemeClr val="dk2"/>
              </a:buClr>
              <a:buSzPts val="1100"/>
              <a:buFont typeface="Arial"/>
              <a:buChar char="●"/>
              <a:defRPr b="0" i="0" sz="1100" u="none" cap="none" strike="noStrike">
                <a:solidFill>
                  <a:schemeClr val="dk2"/>
                </a:solidFill>
                <a:latin typeface="Arial"/>
                <a:ea typeface="Arial"/>
                <a:cs typeface="Arial"/>
                <a:sym typeface="Arial"/>
              </a:defRPr>
            </a:lvl4pPr>
            <a:lvl5pPr indent="-298450" lvl="4" marL="2286000" marR="0" rtl="0" algn="l">
              <a:lnSpc>
                <a:spcPct val="115000"/>
              </a:lnSpc>
              <a:spcBef>
                <a:spcPts val="0"/>
              </a:spcBef>
              <a:spcAft>
                <a:spcPts val="0"/>
              </a:spcAft>
              <a:buClr>
                <a:schemeClr val="dk2"/>
              </a:buClr>
              <a:buSzPts val="1100"/>
              <a:buFont typeface="Arial"/>
              <a:buChar char="○"/>
              <a:defRPr b="0" i="0" sz="1100" u="none" cap="none" strike="noStrike">
                <a:solidFill>
                  <a:schemeClr val="dk2"/>
                </a:solidFill>
                <a:latin typeface="Arial"/>
                <a:ea typeface="Arial"/>
                <a:cs typeface="Arial"/>
                <a:sym typeface="Arial"/>
              </a:defRPr>
            </a:lvl5pPr>
            <a:lvl6pPr indent="-298450" lvl="5" marL="2743200" marR="0" rtl="0" algn="l">
              <a:lnSpc>
                <a:spcPct val="115000"/>
              </a:lnSpc>
              <a:spcBef>
                <a:spcPts val="0"/>
              </a:spcBef>
              <a:spcAft>
                <a:spcPts val="0"/>
              </a:spcAft>
              <a:buClr>
                <a:schemeClr val="dk2"/>
              </a:buClr>
              <a:buSzPts val="1100"/>
              <a:buFont typeface="Arial"/>
              <a:buChar char="■"/>
              <a:defRPr b="0" i="0" sz="1100" u="none" cap="none" strike="noStrike">
                <a:solidFill>
                  <a:schemeClr val="dk2"/>
                </a:solidFill>
                <a:latin typeface="Arial"/>
                <a:ea typeface="Arial"/>
                <a:cs typeface="Arial"/>
                <a:sym typeface="Arial"/>
              </a:defRPr>
            </a:lvl6pPr>
            <a:lvl7pPr indent="-298450" lvl="6" marL="3200400" marR="0" rtl="0" algn="l">
              <a:lnSpc>
                <a:spcPct val="115000"/>
              </a:lnSpc>
              <a:spcBef>
                <a:spcPts val="0"/>
              </a:spcBef>
              <a:spcAft>
                <a:spcPts val="0"/>
              </a:spcAft>
              <a:buClr>
                <a:schemeClr val="dk2"/>
              </a:buClr>
              <a:buSzPts val="1100"/>
              <a:buFont typeface="Arial"/>
              <a:buChar char="●"/>
              <a:defRPr b="0" i="0" sz="1100" u="none" cap="none" strike="noStrike">
                <a:solidFill>
                  <a:schemeClr val="dk2"/>
                </a:solidFill>
                <a:latin typeface="Arial"/>
                <a:ea typeface="Arial"/>
                <a:cs typeface="Arial"/>
                <a:sym typeface="Arial"/>
              </a:defRPr>
            </a:lvl7pPr>
            <a:lvl8pPr indent="-298450" lvl="7" marL="3657600" marR="0" rtl="0" algn="l">
              <a:lnSpc>
                <a:spcPct val="115000"/>
              </a:lnSpc>
              <a:spcBef>
                <a:spcPts val="0"/>
              </a:spcBef>
              <a:spcAft>
                <a:spcPts val="0"/>
              </a:spcAft>
              <a:buClr>
                <a:schemeClr val="dk2"/>
              </a:buClr>
              <a:buSzPts val="1100"/>
              <a:buFont typeface="Arial"/>
              <a:buChar char="○"/>
              <a:defRPr b="0" i="0" sz="1100" u="none" cap="none" strike="noStrike">
                <a:solidFill>
                  <a:schemeClr val="dk2"/>
                </a:solidFill>
                <a:latin typeface="Arial"/>
                <a:ea typeface="Arial"/>
                <a:cs typeface="Arial"/>
                <a:sym typeface="Arial"/>
              </a:defRPr>
            </a:lvl8pPr>
            <a:lvl9pPr indent="-298450" lvl="8" marL="4114800" marR="0" rtl="0" algn="l">
              <a:lnSpc>
                <a:spcPct val="115000"/>
              </a:lnSpc>
              <a:spcBef>
                <a:spcPts val="0"/>
              </a:spcBef>
              <a:spcAft>
                <a:spcPts val="0"/>
              </a:spcAft>
              <a:buClr>
                <a:schemeClr val="dk2"/>
              </a:buClr>
              <a:buSzPts val="1100"/>
              <a:buFont typeface="Arial"/>
              <a:buChar char="■"/>
              <a:defRPr b="0" i="0" sz="1100" u="none" cap="none" strike="noStrike">
                <a:solidFill>
                  <a:schemeClr val="dk2"/>
                </a:solidFill>
                <a:latin typeface="Arial"/>
                <a:ea typeface="Arial"/>
                <a:cs typeface="Arial"/>
                <a:sym typeface="Arial"/>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73225" lIns="73225" spcFirstLastPara="1" rIns="73225" wrap="square" tIns="73225">
            <a:normAutofit/>
          </a:bodyPr>
          <a:lstStyle>
            <a:lvl1pPr indent="0" lvl="0"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5"/>
          <p:cNvSpPr txBox="1"/>
          <p:nvPr/>
        </p:nvSpPr>
        <p:spPr>
          <a:xfrm>
            <a:off x="3335095" y="1753450"/>
            <a:ext cx="2523600" cy="794400"/>
          </a:xfrm>
          <a:prstGeom prst="rect">
            <a:avLst/>
          </a:prstGeom>
          <a:noFill/>
          <a:ln>
            <a:noFill/>
          </a:ln>
        </p:spPr>
        <p:txBody>
          <a:bodyPr anchorCtr="0" anchor="t" bIns="73225" lIns="73225" spcFirstLastPara="1" rIns="73225" wrap="square" tIns="73225">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obster"/>
                <a:ea typeface="Lobster"/>
                <a:cs typeface="Lobster"/>
                <a:sym typeface="Lobster"/>
              </a:rPr>
              <a:t>Year </a:t>
            </a:r>
            <a:r>
              <a:rPr lang="en-GB">
                <a:latin typeface="Lobster"/>
                <a:ea typeface="Lobster"/>
                <a:cs typeface="Lobster"/>
                <a:sym typeface="Lobster"/>
              </a:rPr>
              <a:t>3</a:t>
            </a:r>
            <a:r>
              <a:rPr b="0" i="0" lang="en-GB" sz="1400" u="none" cap="none" strike="noStrike">
                <a:solidFill>
                  <a:srgbClr val="000000"/>
                </a:solidFill>
                <a:latin typeface="Lobster"/>
                <a:ea typeface="Lobster"/>
                <a:cs typeface="Lobster"/>
                <a:sym typeface="Lobster"/>
              </a:rPr>
              <a:t> Autumn </a:t>
            </a:r>
            <a:r>
              <a:rPr lang="en-GB">
                <a:latin typeface="Lobster"/>
                <a:ea typeface="Lobster"/>
                <a:cs typeface="Lobster"/>
                <a:sym typeface="Lobster"/>
              </a:rPr>
              <a:t>2</a:t>
            </a:r>
            <a:endParaRPr b="0" i="0" sz="1400" u="none" cap="none" strike="noStrike">
              <a:solidFill>
                <a:srgbClr val="000000"/>
              </a:solidFill>
              <a:latin typeface="Lobster"/>
              <a:ea typeface="Lobster"/>
              <a:cs typeface="Lobster"/>
              <a:sym typeface="Lobster"/>
            </a:endParaRPr>
          </a:p>
          <a:p>
            <a:pPr indent="0" lvl="0" marL="0" marR="0" rtl="0" algn="ctr">
              <a:lnSpc>
                <a:spcPct val="100000"/>
              </a:lnSpc>
              <a:spcBef>
                <a:spcPts val="0"/>
              </a:spcBef>
              <a:spcAft>
                <a:spcPts val="0"/>
              </a:spcAft>
              <a:buClr>
                <a:srgbClr val="000000"/>
              </a:buClr>
              <a:buSzPts val="1400"/>
              <a:buFont typeface="Arial"/>
              <a:buNone/>
            </a:pPr>
            <a:r>
              <a:rPr lang="en-GB">
                <a:latin typeface="Lobster"/>
                <a:ea typeface="Lobster"/>
                <a:cs typeface="Lobster"/>
                <a:sym typeface="Lobster"/>
              </a:rPr>
              <a:t>Prehistoric Britain - A local area study</a:t>
            </a:r>
            <a:endParaRPr sz="1400">
              <a:latin typeface="Lobster"/>
              <a:ea typeface="Lobster"/>
              <a:cs typeface="Lobster"/>
              <a:sym typeface="Lobster"/>
            </a:endParaRPr>
          </a:p>
        </p:txBody>
      </p:sp>
      <p:sp>
        <p:nvSpPr>
          <p:cNvPr id="100" name="Google Shape;100;p25"/>
          <p:cNvSpPr txBox="1"/>
          <p:nvPr/>
        </p:nvSpPr>
        <p:spPr>
          <a:xfrm>
            <a:off x="127883" y="57558"/>
            <a:ext cx="3133200" cy="1545600"/>
          </a:xfrm>
          <a:prstGeom prst="rect">
            <a:avLst/>
          </a:prstGeom>
          <a:noFill/>
          <a:ln cap="flat" cmpd="sng" w="9525">
            <a:solidFill>
              <a:schemeClr val="dk1"/>
            </a:solidFill>
            <a:prstDash val="solid"/>
            <a:round/>
            <a:headEnd len="sm" w="sm" type="none"/>
            <a:tailEnd len="sm" w="sm" type="none"/>
          </a:ln>
        </p:spPr>
        <p:txBody>
          <a:bodyPr anchorCtr="0" anchor="t" bIns="73225" lIns="73225" spcFirstLastPara="1" rIns="73225" wrap="square" tIns="73225">
            <a:noAutofit/>
          </a:bodyPr>
          <a:lstStyle/>
          <a:p>
            <a:pPr indent="0" lvl="0" marL="0" marR="0" rtl="0" algn="l">
              <a:lnSpc>
                <a:spcPct val="100000"/>
              </a:lnSpc>
              <a:spcBef>
                <a:spcPts val="0"/>
              </a:spcBef>
              <a:spcAft>
                <a:spcPts val="0"/>
              </a:spcAft>
              <a:buClr>
                <a:srgbClr val="000000"/>
              </a:buClr>
              <a:buSzPts val="1000"/>
              <a:buFont typeface="Arial"/>
              <a:buNone/>
            </a:pPr>
            <a:r>
              <a:rPr b="1" i="0" lang="en-GB" sz="1000" u="sng" cap="none" strike="noStrike">
                <a:solidFill>
                  <a:srgbClr val="000000"/>
                </a:solidFill>
                <a:latin typeface="Comfortaa"/>
                <a:ea typeface="Comfortaa"/>
                <a:cs typeface="Comfortaa"/>
                <a:sym typeface="Comfortaa"/>
              </a:rPr>
              <a:t>Maths:</a:t>
            </a:r>
            <a:endParaRPr b="1" i="0" sz="1000" u="sng" cap="none" strike="noStrike">
              <a:solidFill>
                <a:srgbClr val="000000"/>
              </a:solidFill>
              <a:latin typeface="Comfortaa"/>
              <a:ea typeface="Comfortaa"/>
              <a:cs typeface="Comfortaa"/>
              <a:sym typeface="Comfortaa"/>
            </a:endParaRPr>
          </a:p>
          <a:p>
            <a:pPr indent="0" lvl="0" marL="0" rtl="0" algn="l">
              <a:lnSpc>
                <a:spcPct val="115000"/>
              </a:lnSpc>
              <a:spcBef>
                <a:spcPts val="0"/>
              </a:spcBef>
              <a:spcAft>
                <a:spcPts val="0"/>
              </a:spcAft>
              <a:buClr>
                <a:schemeClr val="dk1"/>
              </a:buClr>
              <a:buSzPts val="1100"/>
              <a:buFont typeface="Arial"/>
              <a:buNone/>
            </a:pPr>
            <a:r>
              <a:rPr lang="en-GB" sz="1100">
                <a:solidFill>
                  <a:schemeClr val="dk1"/>
                </a:solidFill>
                <a:latin typeface="Calibri"/>
                <a:ea typeface="Calibri"/>
                <a:cs typeface="Calibri"/>
                <a:sym typeface="Calibri"/>
              </a:rPr>
              <a:t>As Mathematicians we will develop our knowledge of the number system. We shall focus on using methods which allow us to add and subtract efficiently before looking at our times tables and how to multiply and divide.</a:t>
            </a:r>
            <a:endParaRPr sz="1100">
              <a:solidFill>
                <a:schemeClr val="dk1"/>
              </a:solidFill>
              <a:latin typeface="Calibri"/>
              <a:ea typeface="Calibri"/>
              <a:cs typeface="Calibri"/>
              <a:sym typeface="Calibri"/>
            </a:endParaRPr>
          </a:p>
          <a:p>
            <a:pPr indent="0" lvl="0" marL="0" marR="0" rtl="0" algn="l">
              <a:lnSpc>
                <a:spcPct val="100000"/>
              </a:lnSpc>
              <a:spcBef>
                <a:spcPts val="1000"/>
              </a:spcBef>
              <a:spcAft>
                <a:spcPts val="0"/>
              </a:spcAft>
              <a:buClr>
                <a:srgbClr val="000000"/>
              </a:buClr>
              <a:buSzPts val="1000"/>
              <a:buFont typeface="Arial"/>
              <a:buNone/>
            </a:pPr>
            <a:r>
              <a:t/>
            </a:r>
            <a:endParaRPr sz="1000">
              <a:latin typeface="Comfortaa"/>
              <a:ea typeface="Comfortaa"/>
              <a:cs typeface="Comfortaa"/>
              <a:sym typeface="Comfortaa"/>
            </a:endParaRPr>
          </a:p>
        </p:txBody>
      </p:sp>
      <p:sp>
        <p:nvSpPr>
          <p:cNvPr id="101" name="Google Shape;101;p25"/>
          <p:cNvSpPr txBox="1"/>
          <p:nvPr/>
        </p:nvSpPr>
        <p:spPr>
          <a:xfrm>
            <a:off x="127883" y="1677761"/>
            <a:ext cx="3133200" cy="1983600"/>
          </a:xfrm>
          <a:prstGeom prst="rect">
            <a:avLst/>
          </a:prstGeom>
          <a:noFill/>
          <a:ln cap="flat" cmpd="sng" w="9525">
            <a:solidFill>
              <a:schemeClr val="dk1"/>
            </a:solidFill>
            <a:prstDash val="solid"/>
            <a:round/>
            <a:headEnd len="sm" w="sm" type="none"/>
            <a:tailEnd len="sm" w="sm" type="none"/>
          </a:ln>
        </p:spPr>
        <p:txBody>
          <a:bodyPr anchorCtr="0" anchor="t" bIns="73225" lIns="73225" spcFirstLastPara="1" rIns="73225" wrap="square" tIns="73225">
            <a:noAutofit/>
          </a:bodyPr>
          <a:lstStyle/>
          <a:p>
            <a:pPr indent="0" lvl="0" marL="0" marR="0" rtl="0" algn="l">
              <a:lnSpc>
                <a:spcPct val="100000"/>
              </a:lnSpc>
              <a:spcBef>
                <a:spcPts val="0"/>
              </a:spcBef>
              <a:spcAft>
                <a:spcPts val="0"/>
              </a:spcAft>
              <a:buClr>
                <a:srgbClr val="000000"/>
              </a:buClr>
              <a:buSzPts val="1000"/>
              <a:buFont typeface="Arial"/>
              <a:buNone/>
            </a:pPr>
            <a:r>
              <a:rPr i="0" lang="en-GB" sz="1000" u="sng" cap="none" strike="noStrike">
                <a:solidFill>
                  <a:srgbClr val="000000"/>
                </a:solidFill>
                <a:latin typeface="Comfortaa"/>
                <a:ea typeface="Comfortaa"/>
                <a:cs typeface="Comfortaa"/>
                <a:sym typeface="Comfortaa"/>
              </a:rPr>
              <a:t>English:</a:t>
            </a:r>
            <a:endParaRPr i="0" sz="1000" u="sng" cap="none" strike="noStrike">
              <a:solidFill>
                <a:srgbClr val="000000"/>
              </a:solidFill>
              <a:latin typeface="Comfortaa"/>
              <a:ea typeface="Comfortaa"/>
              <a:cs typeface="Comfortaa"/>
              <a:sym typeface="Comfortaa"/>
            </a:endParaRPr>
          </a:p>
          <a:p>
            <a:pPr indent="0" lvl="0" marL="0" rtl="0" algn="l">
              <a:lnSpc>
                <a:spcPct val="115000"/>
              </a:lnSpc>
              <a:spcBef>
                <a:spcPts val="0"/>
              </a:spcBef>
              <a:spcAft>
                <a:spcPts val="0"/>
              </a:spcAft>
              <a:buClr>
                <a:schemeClr val="dk1"/>
              </a:buClr>
              <a:buSzPts val="1100"/>
              <a:buFont typeface="Arial"/>
              <a:buNone/>
            </a:pPr>
            <a:r>
              <a:rPr lang="en-GB" sz="1100">
                <a:solidFill>
                  <a:schemeClr val="dk1"/>
                </a:solidFill>
                <a:latin typeface="Calibri"/>
                <a:ea typeface="Calibri"/>
                <a:cs typeface="Calibri"/>
                <a:sym typeface="Calibri"/>
              </a:rPr>
              <a:t>This half term we shall be focusing on using various sentence structures to write for a range of purposes. Our key texts will be the travel brochure ‘Skara Brae’, a fiction text ‘The Incredible Book Eating Boy’ and a report about nutrition. We will study how texts can be create for different reasons and how a reader will respond to each text type.</a:t>
            </a:r>
            <a:endParaRPr sz="11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t/>
            </a:r>
            <a:endParaRPr sz="1000" u="sng">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Comfortaa"/>
              <a:ea typeface="Comfortaa"/>
              <a:cs typeface="Comfortaa"/>
              <a:sym typeface="Comfortaa"/>
            </a:endParaRPr>
          </a:p>
        </p:txBody>
      </p:sp>
      <p:sp>
        <p:nvSpPr>
          <p:cNvPr id="102" name="Google Shape;102;p25"/>
          <p:cNvSpPr txBox="1"/>
          <p:nvPr/>
        </p:nvSpPr>
        <p:spPr>
          <a:xfrm>
            <a:off x="5932708" y="57558"/>
            <a:ext cx="3133200" cy="1620300"/>
          </a:xfrm>
          <a:prstGeom prst="rect">
            <a:avLst/>
          </a:prstGeom>
          <a:noFill/>
          <a:ln cap="flat" cmpd="sng" w="9525">
            <a:solidFill>
              <a:schemeClr val="dk1"/>
            </a:solidFill>
            <a:prstDash val="solid"/>
            <a:round/>
            <a:headEnd len="sm" w="sm" type="none"/>
            <a:tailEnd len="sm" w="sm" type="none"/>
          </a:ln>
        </p:spPr>
        <p:txBody>
          <a:bodyPr anchorCtr="0" anchor="t" bIns="73225" lIns="73225" spcFirstLastPara="1" rIns="73225" wrap="square" tIns="73225">
            <a:noAutofit/>
          </a:bodyPr>
          <a:lstStyle/>
          <a:p>
            <a:pPr indent="0" lvl="0" marL="0" marR="0" rtl="0" algn="l">
              <a:lnSpc>
                <a:spcPct val="100000"/>
              </a:lnSpc>
              <a:spcBef>
                <a:spcPts val="0"/>
              </a:spcBef>
              <a:spcAft>
                <a:spcPts val="0"/>
              </a:spcAft>
              <a:buClr>
                <a:srgbClr val="000000"/>
              </a:buClr>
              <a:buSzPts val="1000"/>
              <a:buFont typeface="Arial"/>
              <a:buNone/>
            </a:pPr>
            <a:r>
              <a:rPr b="1" i="0" lang="en-GB" sz="1000" u="sng" cap="none" strike="noStrike">
                <a:solidFill>
                  <a:srgbClr val="000000"/>
                </a:solidFill>
                <a:latin typeface="Comfortaa"/>
                <a:ea typeface="Comfortaa"/>
                <a:cs typeface="Comfortaa"/>
                <a:sym typeface="Comfortaa"/>
              </a:rPr>
              <a:t>Topic: Humanities</a:t>
            </a:r>
            <a:endParaRPr b="1" i="0" sz="1000" u="sng" cap="none" strike="noStrike">
              <a:solidFill>
                <a:srgbClr val="000000"/>
              </a:solidFill>
              <a:latin typeface="Comfortaa"/>
              <a:ea typeface="Comfortaa"/>
              <a:cs typeface="Comfortaa"/>
              <a:sym typeface="Comfortaa"/>
            </a:endParaRPr>
          </a:p>
          <a:p>
            <a:pPr indent="0" lvl="0" marL="0" rtl="0" algn="l">
              <a:lnSpc>
                <a:spcPct val="115000"/>
              </a:lnSpc>
              <a:spcBef>
                <a:spcPts val="0"/>
              </a:spcBef>
              <a:spcAft>
                <a:spcPts val="0"/>
              </a:spcAft>
              <a:buClr>
                <a:schemeClr val="dk1"/>
              </a:buClr>
              <a:buSzPts val="1100"/>
              <a:buFont typeface="Arial"/>
              <a:buNone/>
            </a:pPr>
            <a:r>
              <a:rPr lang="en-GB" sz="1100">
                <a:solidFill>
                  <a:schemeClr val="dk1"/>
                </a:solidFill>
                <a:latin typeface="Calibri"/>
                <a:ea typeface="Calibri"/>
                <a:cs typeface="Calibri"/>
                <a:sym typeface="Calibri"/>
              </a:rPr>
              <a:t>We will be looking at where we live and what it is like to live in or near Stapleford.  We will be locating Stapleford on a map and comparing it with other settlements in England.  We will look at what transport links are like, what resources we have around us and learn about the different land uses.</a:t>
            </a:r>
            <a:endParaRPr sz="1000">
              <a:solidFill>
                <a:schemeClr val="dk1"/>
              </a:solidFill>
              <a:latin typeface="Calibri"/>
              <a:ea typeface="Calibri"/>
              <a:cs typeface="Calibri"/>
              <a:sym typeface="Calibri"/>
            </a:endParaRPr>
          </a:p>
          <a:p>
            <a:pPr indent="0" lvl="0" marL="0" marR="0" rtl="0" algn="l">
              <a:lnSpc>
                <a:spcPct val="100000"/>
              </a:lnSpc>
              <a:spcBef>
                <a:spcPts val="1000"/>
              </a:spcBef>
              <a:spcAft>
                <a:spcPts val="0"/>
              </a:spcAft>
              <a:buClr>
                <a:srgbClr val="000000"/>
              </a:buClr>
              <a:buSzPts val="1000"/>
              <a:buFont typeface="Arial"/>
              <a:buNone/>
            </a:pPr>
            <a:r>
              <a:t/>
            </a:r>
            <a:endParaRPr sz="1000">
              <a:latin typeface="Comfortaa"/>
              <a:ea typeface="Comfortaa"/>
              <a:cs typeface="Comfortaa"/>
              <a:sym typeface="Comfortaa"/>
            </a:endParaRPr>
          </a:p>
        </p:txBody>
      </p:sp>
      <p:sp>
        <p:nvSpPr>
          <p:cNvPr id="103" name="Google Shape;103;p25"/>
          <p:cNvSpPr txBox="1"/>
          <p:nvPr/>
        </p:nvSpPr>
        <p:spPr>
          <a:xfrm>
            <a:off x="5932708" y="1722868"/>
            <a:ext cx="3133200" cy="1697700"/>
          </a:xfrm>
          <a:prstGeom prst="rect">
            <a:avLst/>
          </a:prstGeom>
          <a:noFill/>
          <a:ln cap="flat" cmpd="sng" w="9525">
            <a:solidFill>
              <a:schemeClr val="dk1"/>
            </a:solidFill>
            <a:prstDash val="solid"/>
            <a:round/>
            <a:headEnd len="sm" w="sm" type="none"/>
            <a:tailEnd len="sm" w="sm" type="none"/>
          </a:ln>
        </p:spPr>
        <p:txBody>
          <a:bodyPr anchorCtr="0" anchor="t" bIns="73225" lIns="73225" spcFirstLastPara="1" rIns="73225" wrap="square" tIns="73225">
            <a:noAutofit/>
          </a:bodyPr>
          <a:lstStyle/>
          <a:p>
            <a:pPr indent="0" lvl="0" marL="0" marR="0" rtl="0" algn="l">
              <a:lnSpc>
                <a:spcPct val="100000"/>
              </a:lnSpc>
              <a:spcBef>
                <a:spcPts val="0"/>
              </a:spcBef>
              <a:spcAft>
                <a:spcPts val="0"/>
              </a:spcAft>
              <a:buClr>
                <a:srgbClr val="000000"/>
              </a:buClr>
              <a:buSzPts val="1000"/>
              <a:buFont typeface="Arial"/>
              <a:buNone/>
            </a:pPr>
            <a:r>
              <a:rPr i="0" lang="en-GB" sz="1000" u="sng" cap="none" strike="noStrike">
                <a:solidFill>
                  <a:srgbClr val="000000"/>
                </a:solidFill>
                <a:latin typeface="Comfortaa"/>
                <a:ea typeface="Comfortaa"/>
                <a:cs typeface="Comfortaa"/>
                <a:sym typeface="Comfortaa"/>
              </a:rPr>
              <a:t>Topic: Creative</a:t>
            </a:r>
            <a:endParaRPr i="0" sz="1000" u="sng" cap="none" strike="noStrike">
              <a:solidFill>
                <a:srgbClr val="000000"/>
              </a:solidFill>
              <a:latin typeface="Comfortaa"/>
              <a:ea typeface="Comfortaa"/>
              <a:cs typeface="Comfortaa"/>
              <a:sym typeface="Comfortaa"/>
            </a:endParaRPr>
          </a:p>
          <a:p>
            <a:pPr indent="0" lvl="0" marL="0" rtl="0" algn="l">
              <a:lnSpc>
                <a:spcPct val="115000"/>
              </a:lnSpc>
              <a:spcBef>
                <a:spcPts val="0"/>
              </a:spcBef>
              <a:spcAft>
                <a:spcPts val="0"/>
              </a:spcAft>
              <a:buClr>
                <a:schemeClr val="dk1"/>
              </a:buClr>
              <a:buSzPts val="1100"/>
              <a:buFont typeface="Arial"/>
              <a:buNone/>
            </a:pPr>
            <a:r>
              <a:rPr lang="en-GB" sz="1100">
                <a:solidFill>
                  <a:schemeClr val="dk1"/>
                </a:solidFill>
                <a:latin typeface="Calibri"/>
                <a:ea typeface="Calibri"/>
                <a:cs typeface="Calibri"/>
                <a:sym typeface="Calibri"/>
              </a:rPr>
              <a:t>In Art, we will be creating clay models and using textiles when thinking about how to represent Art from our local area.  We will look at animals, photography and maps to support our learning.</a:t>
            </a:r>
            <a:endParaRPr sz="1100">
              <a:solidFill>
                <a:schemeClr val="dk1"/>
              </a:solidFill>
              <a:latin typeface="Calibri"/>
              <a:ea typeface="Calibri"/>
              <a:cs typeface="Calibri"/>
              <a:sym typeface="Calibri"/>
            </a:endParaRPr>
          </a:p>
          <a:p>
            <a:pPr indent="0" lvl="0" marL="0" marR="0" rtl="0" algn="l">
              <a:lnSpc>
                <a:spcPct val="100000"/>
              </a:lnSpc>
              <a:spcBef>
                <a:spcPts val="1000"/>
              </a:spcBef>
              <a:spcAft>
                <a:spcPts val="0"/>
              </a:spcAft>
              <a:buClr>
                <a:srgbClr val="000000"/>
              </a:buClr>
              <a:buSzPts val="1000"/>
              <a:buFont typeface="Arial"/>
              <a:buNone/>
            </a:pPr>
            <a:r>
              <a:t/>
            </a:r>
            <a:endParaRPr sz="1000">
              <a:latin typeface="Comfortaa"/>
              <a:ea typeface="Comfortaa"/>
              <a:cs typeface="Comfortaa"/>
              <a:sym typeface="Comfortaa"/>
            </a:endParaRPr>
          </a:p>
        </p:txBody>
      </p:sp>
      <p:sp>
        <p:nvSpPr>
          <p:cNvPr id="104" name="Google Shape;104;p25"/>
          <p:cNvSpPr txBox="1"/>
          <p:nvPr/>
        </p:nvSpPr>
        <p:spPr>
          <a:xfrm>
            <a:off x="127883" y="3712930"/>
            <a:ext cx="3133200" cy="1365600"/>
          </a:xfrm>
          <a:prstGeom prst="rect">
            <a:avLst/>
          </a:prstGeom>
          <a:noFill/>
          <a:ln cap="flat" cmpd="sng" w="9525">
            <a:solidFill>
              <a:schemeClr val="dk1"/>
            </a:solidFill>
            <a:prstDash val="solid"/>
            <a:round/>
            <a:headEnd len="sm" w="sm" type="none"/>
            <a:tailEnd len="sm" w="sm" type="none"/>
          </a:ln>
        </p:spPr>
        <p:txBody>
          <a:bodyPr anchorCtr="0" anchor="t" bIns="73225" lIns="73225" spcFirstLastPara="1" rIns="73225" wrap="square" tIns="73225">
            <a:noAutofit/>
          </a:bodyPr>
          <a:lstStyle/>
          <a:p>
            <a:pPr indent="0" lvl="0" marL="0" marR="0" rtl="0" algn="l">
              <a:lnSpc>
                <a:spcPct val="100000"/>
              </a:lnSpc>
              <a:spcBef>
                <a:spcPts val="0"/>
              </a:spcBef>
              <a:spcAft>
                <a:spcPts val="0"/>
              </a:spcAft>
              <a:buClr>
                <a:srgbClr val="000000"/>
              </a:buClr>
              <a:buSzPts val="1000"/>
              <a:buFont typeface="Arial"/>
              <a:buNone/>
            </a:pPr>
            <a:r>
              <a:rPr i="0" lang="en-GB" sz="1000" u="sng" cap="none" strike="noStrike">
                <a:solidFill>
                  <a:srgbClr val="000000"/>
                </a:solidFill>
                <a:latin typeface="Comfortaa"/>
                <a:ea typeface="Comfortaa"/>
                <a:cs typeface="Comfortaa"/>
                <a:sym typeface="Comfortaa"/>
              </a:rPr>
              <a:t>Science:</a:t>
            </a:r>
            <a:endParaRPr i="0" sz="1000" u="sng" cap="none" strike="noStrike">
              <a:solidFill>
                <a:srgbClr val="000000"/>
              </a:solidFill>
              <a:latin typeface="Comfortaa"/>
              <a:ea typeface="Comfortaa"/>
              <a:cs typeface="Comfortaa"/>
              <a:sym typeface="Comfortaa"/>
            </a:endParaRPr>
          </a:p>
          <a:p>
            <a:pPr indent="0" lvl="0" marL="0" rtl="0" algn="l">
              <a:lnSpc>
                <a:spcPct val="115000"/>
              </a:lnSpc>
              <a:spcBef>
                <a:spcPts val="0"/>
              </a:spcBef>
              <a:spcAft>
                <a:spcPts val="1000"/>
              </a:spcAft>
              <a:buClr>
                <a:schemeClr val="dk1"/>
              </a:buClr>
              <a:buSzPts val="1100"/>
              <a:buFont typeface="Arial"/>
              <a:buNone/>
            </a:pPr>
            <a:r>
              <a:rPr lang="en-GB" sz="1100">
                <a:solidFill>
                  <a:schemeClr val="dk1"/>
                </a:solidFill>
                <a:latin typeface="Calibri"/>
                <a:ea typeface="Calibri"/>
                <a:cs typeface="Calibri"/>
                <a:sym typeface="Calibri"/>
              </a:rPr>
              <a:t>As scientists our topic this half term will be animals including humans.  This will focus on nutrition for humans and animals as well as studying food webs and food chains before moving on to taking a closer look at different skeletons and muscles.</a:t>
            </a:r>
            <a:endParaRPr sz="1000">
              <a:latin typeface="Comfortaa"/>
              <a:ea typeface="Comfortaa"/>
              <a:cs typeface="Comfortaa"/>
              <a:sym typeface="Comfortaa"/>
            </a:endParaRPr>
          </a:p>
        </p:txBody>
      </p:sp>
      <p:sp>
        <p:nvSpPr>
          <p:cNvPr id="105" name="Google Shape;105;p25"/>
          <p:cNvSpPr txBox="1"/>
          <p:nvPr/>
        </p:nvSpPr>
        <p:spPr>
          <a:xfrm>
            <a:off x="3322697" y="3686447"/>
            <a:ext cx="2548500" cy="769800"/>
          </a:xfrm>
          <a:prstGeom prst="rect">
            <a:avLst/>
          </a:prstGeom>
          <a:noFill/>
          <a:ln cap="flat" cmpd="sng" w="9525">
            <a:solidFill>
              <a:schemeClr val="dk1"/>
            </a:solidFill>
            <a:prstDash val="solid"/>
            <a:round/>
            <a:headEnd len="sm" w="sm" type="none"/>
            <a:tailEnd len="sm" w="sm" type="none"/>
          </a:ln>
        </p:spPr>
        <p:txBody>
          <a:bodyPr anchorCtr="0" anchor="t" bIns="73225" lIns="73225" spcFirstLastPara="1" rIns="73225" wrap="square" tIns="73225">
            <a:noAutofit/>
          </a:bodyPr>
          <a:lstStyle/>
          <a:p>
            <a:pPr indent="0" lvl="0" marL="0" marR="0" rtl="0" algn="l">
              <a:lnSpc>
                <a:spcPct val="100000"/>
              </a:lnSpc>
              <a:spcBef>
                <a:spcPts val="0"/>
              </a:spcBef>
              <a:spcAft>
                <a:spcPts val="0"/>
              </a:spcAft>
              <a:buClr>
                <a:srgbClr val="000000"/>
              </a:buClr>
              <a:buSzPts val="1000"/>
              <a:buFont typeface="Arial"/>
              <a:buNone/>
            </a:pPr>
            <a:r>
              <a:rPr i="0" lang="en-GB" sz="1000" u="sng" cap="none" strike="noStrike">
                <a:solidFill>
                  <a:srgbClr val="000000"/>
                </a:solidFill>
                <a:latin typeface="Comfortaa"/>
                <a:ea typeface="Comfortaa"/>
                <a:cs typeface="Comfortaa"/>
                <a:sym typeface="Comfortaa"/>
              </a:rPr>
              <a:t>PE: </a:t>
            </a:r>
            <a:r>
              <a:rPr lang="en-GB" sz="900">
                <a:solidFill>
                  <a:schemeClr val="dk1"/>
                </a:solidFill>
                <a:latin typeface="Calibri"/>
                <a:ea typeface="Calibri"/>
                <a:cs typeface="Calibri"/>
                <a:sym typeface="Calibri"/>
              </a:rPr>
              <a:t>We will work on using our core skills to support communication and teamwork within basketball as well as considering how our bodies can move in dance.</a:t>
            </a:r>
            <a:endParaRPr sz="800" u="sng">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000"/>
              <a:buFont typeface="Arial"/>
              <a:buNone/>
            </a:pPr>
            <a:r>
              <a:t/>
            </a:r>
            <a:endParaRPr b="0" i="0" sz="800" u="none" cap="none" strike="noStrike">
              <a:solidFill>
                <a:srgbClr val="000000"/>
              </a:solidFill>
              <a:latin typeface="Comfortaa"/>
              <a:ea typeface="Comfortaa"/>
              <a:cs typeface="Comfortaa"/>
              <a:sym typeface="Comfortaa"/>
            </a:endParaRPr>
          </a:p>
        </p:txBody>
      </p:sp>
      <p:sp>
        <p:nvSpPr>
          <p:cNvPr id="106" name="Google Shape;106;p25"/>
          <p:cNvSpPr txBox="1"/>
          <p:nvPr/>
        </p:nvSpPr>
        <p:spPr>
          <a:xfrm>
            <a:off x="5932708" y="3465739"/>
            <a:ext cx="3133200" cy="796800"/>
          </a:xfrm>
          <a:prstGeom prst="rect">
            <a:avLst/>
          </a:prstGeom>
          <a:noFill/>
          <a:ln cap="flat" cmpd="sng" w="9525">
            <a:solidFill>
              <a:schemeClr val="dk1"/>
            </a:solidFill>
            <a:prstDash val="solid"/>
            <a:round/>
            <a:headEnd len="sm" w="sm" type="none"/>
            <a:tailEnd len="sm" w="sm" type="none"/>
          </a:ln>
        </p:spPr>
        <p:txBody>
          <a:bodyPr anchorCtr="0" anchor="t" bIns="73225" lIns="73225" spcFirstLastPara="1" rIns="73225" wrap="square" tIns="73225">
            <a:noAutofit/>
          </a:bodyPr>
          <a:lstStyle/>
          <a:p>
            <a:pPr indent="0" lvl="0" marL="0" marR="0" rtl="0" algn="l">
              <a:lnSpc>
                <a:spcPct val="100000"/>
              </a:lnSpc>
              <a:spcBef>
                <a:spcPts val="0"/>
              </a:spcBef>
              <a:spcAft>
                <a:spcPts val="0"/>
              </a:spcAft>
              <a:buClr>
                <a:srgbClr val="000000"/>
              </a:buClr>
              <a:buSzPts val="1000"/>
              <a:buFont typeface="Arial"/>
              <a:buNone/>
            </a:pPr>
            <a:r>
              <a:rPr i="0" lang="en-GB" sz="1000" u="sng" cap="none" strike="noStrike">
                <a:solidFill>
                  <a:srgbClr val="000000"/>
                </a:solidFill>
                <a:latin typeface="Comfortaa"/>
                <a:ea typeface="Comfortaa"/>
                <a:cs typeface="Comfortaa"/>
                <a:sym typeface="Comfortaa"/>
              </a:rPr>
              <a:t>Music: </a:t>
            </a:r>
            <a:r>
              <a:rPr lang="en-GB" sz="1000" u="sng">
                <a:latin typeface="Comfortaa"/>
                <a:ea typeface="Comfortaa"/>
                <a:cs typeface="Comfortaa"/>
                <a:sym typeface="Comfortaa"/>
              </a:rPr>
              <a:t> </a:t>
            </a:r>
            <a:r>
              <a:rPr lang="en-GB" sz="1000">
                <a:solidFill>
                  <a:schemeClr val="dk1"/>
                </a:solidFill>
                <a:latin typeface="Calibri"/>
                <a:ea typeface="Calibri"/>
                <a:cs typeface="Calibri"/>
                <a:sym typeface="Calibri"/>
              </a:rPr>
              <a:t>As musicians we will use the Kapow scheme of learning to discuss musical pieces, learn how to warm up our voices and bodies and move towards being able to sing and play our own music. </a:t>
            </a:r>
            <a:endParaRPr b="0" i="0" sz="900" u="sng"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000"/>
              <a:buFont typeface="Arial"/>
              <a:buNone/>
            </a:pPr>
            <a:r>
              <a:t/>
            </a:r>
            <a:endParaRPr b="0" i="0" sz="1000" u="sng" cap="none" strike="noStrike">
              <a:solidFill>
                <a:srgbClr val="000000"/>
              </a:solidFill>
              <a:latin typeface="Comfortaa"/>
              <a:ea typeface="Comfortaa"/>
              <a:cs typeface="Comfortaa"/>
              <a:sym typeface="Comfortaa"/>
            </a:endParaRPr>
          </a:p>
        </p:txBody>
      </p:sp>
      <p:sp>
        <p:nvSpPr>
          <p:cNvPr id="107" name="Google Shape;107;p25"/>
          <p:cNvSpPr txBox="1"/>
          <p:nvPr/>
        </p:nvSpPr>
        <p:spPr>
          <a:xfrm>
            <a:off x="5932730" y="4307681"/>
            <a:ext cx="3133200" cy="769800"/>
          </a:xfrm>
          <a:prstGeom prst="rect">
            <a:avLst/>
          </a:prstGeom>
          <a:noFill/>
          <a:ln cap="flat" cmpd="sng" w="9525">
            <a:solidFill>
              <a:schemeClr val="dk1"/>
            </a:solidFill>
            <a:prstDash val="solid"/>
            <a:round/>
            <a:headEnd len="sm" w="sm" type="none"/>
            <a:tailEnd len="sm" w="sm" type="none"/>
          </a:ln>
        </p:spPr>
        <p:txBody>
          <a:bodyPr anchorCtr="0" anchor="t" bIns="73225" lIns="73225" spcFirstLastPara="1" rIns="73225" wrap="square" tIns="73225">
            <a:noAutofit/>
          </a:bodyPr>
          <a:lstStyle/>
          <a:p>
            <a:pPr indent="0" lvl="0" marL="0" marR="0" rtl="0" algn="l">
              <a:lnSpc>
                <a:spcPct val="100000"/>
              </a:lnSpc>
              <a:spcBef>
                <a:spcPts val="0"/>
              </a:spcBef>
              <a:spcAft>
                <a:spcPts val="0"/>
              </a:spcAft>
              <a:buClr>
                <a:srgbClr val="000000"/>
              </a:buClr>
              <a:buSzPts val="1000"/>
              <a:buFont typeface="Arial"/>
              <a:buNone/>
            </a:pPr>
            <a:r>
              <a:rPr i="0" lang="en-GB" sz="1000" u="sng" cap="none" strike="noStrike">
                <a:solidFill>
                  <a:srgbClr val="000000"/>
                </a:solidFill>
                <a:latin typeface="Comfortaa"/>
                <a:ea typeface="Comfortaa"/>
                <a:cs typeface="Comfortaa"/>
                <a:sym typeface="Comfortaa"/>
              </a:rPr>
              <a:t>PSHE: </a:t>
            </a:r>
            <a:r>
              <a:rPr lang="en-GB" sz="1100">
                <a:solidFill>
                  <a:schemeClr val="dk1"/>
                </a:solidFill>
                <a:latin typeface="Calibri"/>
                <a:ea typeface="Calibri"/>
                <a:cs typeface="Calibri"/>
                <a:sym typeface="Calibri"/>
              </a:rPr>
              <a:t>This term we are learning about anti-bullying and how to support others who have been bullied.</a:t>
            </a:r>
            <a:endParaRPr sz="1000" u="sng">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Comfortaa"/>
              <a:ea typeface="Comfortaa"/>
              <a:cs typeface="Comfortaa"/>
              <a:sym typeface="Comfortaa"/>
            </a:endParaRPr>
          </a:p>
        </p:txBody>
      </p:sp>
      <p:sp>
        <p:nvSpPr>
          <p:cNvPr id="108" name="Google Shape;108;p25"/>
          <p:cNvSpPr txBox="1"/>
          <p:nvPr/>
        </p:nvSpPr>
        <p:spPr>
          <a:xfrm>
            <a:off x="3322697" y="57558"/>
            <a:ext cx="2548500" cy="709200"/>
          </a:xfrm>
          <a:prstGeom prst="rect">
            <a:avLst/>
          </a:prstGeom>
          <a:noFill/>
          <a:ln cap="flat" cmpd="sng" w="9525">
            <a:solidFill>
              <a:schemeClr val="dk1"/>
            </a:solidFill>
            <a:prstDash val="solid"/>
            <a:round/>
            <a:headEnd len="sm" w="sm" type="none"/>
            <a:tailEnd len="sm" w="sm" type="none"/>
          </a:ln>
        </p:spPr>
        <p:txBody>
          <a:bodyPr anchorCtr="0" anchor="t" bIns="73225" lIns="73225" spcFirstLastPara="1" rIns="73225" wrap="square" tIns="73225">
            <a:noAutofit/>
          </a:bodyPr>
          <a:lstStyle/>
          <a:p>
            <a:pPr indent="0" lvl="0" marL="0" marR="0" rtl="0" algn="l">
              <a:lnSpc>
                <a:spcPct val="100000"/>
              </a:lnSpc>
              <a:spcBef>
                <a:spcPts val="0"/>
              </a:spcBef>
              <a:spcAft>
                <a:spcPts val="0"/>
              </a:spcAft>
              <a:buClr>
                <a:srgbClr val="000000"/>
              </a:buClr>
              <a:buSzPts val="1000"/>
              <a:buFont typeface="Arial"/>
              <a:buNone/>
            </a:pPr>
            <a:r>
              <a:rPr lang="en-GB" sz="1000" u="sng">
                <a:latin typeface="Comfortaa"/>
                <a:ea typeface="Comfortaa"/>
                <a:cs typeface="Comfortaa"/>
                <a:sym typeface="Comfortaa"/>
              </a:rPr>
              <a:t>RE: </a:t>
            </a:r>
            <a:r>
              <a:rPr lang="en-GB" sz="1100">
                <a:solidFill>
                  <a:schemeClr val="dk1"/>
                </a:solidFill>
                <a:latin typeface="Calibri"/>
                <a:ea typeface="Calibri"/>
                <a:cs typeface="Calibri"/>
                <a:sym typeface="Calibri"/>
              </a:rPr>
              <a:t>In RE, we will be learning about what the is Trinity and why it is important for Christians.</a:t>
            </a:r>
            <a:endParaRPr b="0" i="0" sz="1000" u="sng" cap="none" strike="noStrike">
              <a:solidFill>
                <a:srgbClr val="000000"/>
              </a:solidFill>
              <a:latin typeface="Comfortaa"/>
              <a:ea typeface="Comfortaa"/>
              <a:cs typeface="Comfortaa"/>
              <a:sym typeface="Comfortaa"/>
            </a:endParaRPr>
          </a:p>
        </p:txBody>
      </p:sp>
      <p:sp>
        <p:nvSpPr>
          <p:cNvPr id="109" name="Google Shape;109;p25"/>
          <p:cNvSpPr txBox="1"/>
          <p:nvPr/>
        </p:nvSpPr>
        <p:spPr>
          <a:xfrm>
            <a:off x="3322697" y="808060"/>
            <a:ext cx="2548500" cy="709200"/>
          </a:xfrm>
          <a:prstGeom prst="rect">
            <a:avLst/>
          </a:prstGeom>
          <a:noFill/>
          <a:ln cap="flat" cmpd="sng" w="9525">
            <a:solidFill>
              <a:schemeClr val="dk1"/>
            </a:solidFill>
            <a:prstDash val="solid"/>
            <a:round/>
            <a:headEnd len="sm" w="sm" type="none"/>
            <a:tailEnd len="sm" w="sm" type="none"/>
          </a:ln>
        </p:spPr>
        <p:txBody>
          <a:bodyPr anchorCtr="0" anchor="t" bIns="73225" lIns="73225" spcFirstLastPara="1" rIns="73225" wrap="square" tIns="73225">
            <a:noAutofit/>
          </a:bodyPr>
          <a:lstStyle/>
          <a:p>
            <a:pPr indent="0" lvl="0" marL="0" marR="0" rtl="0" algn="l">
              <a:lnSpc>
                <a:spcPct val="100000"/>
              </a:lnSpc>
              <a:spcBef>
                <a:spcPts val="0"/>
              </a:spcBef>
              <a:spcAft>
                <a:spcPts val="0"/>
              </a:spcAft>
              <a:buClr>
                <a:srgbClr val="000000"/>
              </a:buClr>
              <a:buSzPts val="1000"/>
              <a:buFont typeface="Arial"/>
              <a:buNone/>
            </a:pPr>
            <a:r>
              <a:rPr lang="en-GB" sz="1000" u="sng">
                <a:latin typeface="Comfortaa"/>
                <a:ea typeface="Comfortaa"/>
                <a:cs typeface="Comfortaa"/>
                <a:sym typeface="Comfortaa"/>
              </a:rPr>
              <a:t>French: </a:t>
            </a:r>
            <a:endParaRPr sz="1000" u="sng">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000"/>
              <a:buFont typeface="Arial"/>
              <a:buNone/>
            </a:pPr>
            <a:r>
              <a:rPr lang="en-GB" sz="1000">
                <a:solidFill>
                  <a:schemeClr val="dk1"/>
                </a:solidFill>
                <a:latin typeface="Calibri"/>
                <a:ea typeface="Calibri"/>
                <a:cs typeface="Calibri"/>
                <a:sym typeface="Calibri"/>
              </a:rPr>
              <a:t>This term we will concentrate on learning the vocabulary for different animals.</a:t>
            </a:r>
            <a:endParaRPr b="0" i="0" sz="900" u="sng"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Comfortaa"/>
              <a:ea typeface="Comfortaa"/>
              <a:cs typeface="Comfortaa"/>
              <a:sym typeface="Comfortaa"/>
            </a:endParaRPr>
          </a:p>
        </p:txBody>
      </p:sp>
      <p:sp>
        <p:nvSpPr>
          <p:cNvPr id="110" name="Google Shape;110;p25"/>
          <p:cNvSpPr txBox="1"/>
          <p:nvPr/>
        </p:nvSpPr>
        <p:spPr>
          <a:xfrm>
            <a:off x="3316357" y="4514289"/>
            <a:ext cx="2548500" cy="564300"/>
          </a:xfrm>
          <a:prstGeom prst="rect">
            <a:avLst/>
          </a:prstGeom>
          <a:noFill/>
          <a:ln cap="flat" cmpd="sng" w="9525">
            <a:solidFill>
              <a:schemeClr val="dk1"/>
            </a:solidFill>
            <a:prstDash val="solid"/>
            <a:round/>
            <a:headEnd len="sm" w="sm" type="none"/>
            <a:tailEnd len="sm" w="sm" type="none"/>
          </a:ln>
        </p:spPr>
        <p:txBody>
          <a:bodyPr anchorCtr="0" anchor="t" bIns="73225" lIns="73225" spcFirstLastPara="1" rIns="73225" wrap="square" tIns="73225">
            <a:noAutofit/>
          </a:bodyPr>
          <a:lstStyle/>
          <a:p>
            <a:pPr indent="0" lvl="0" marL="0" marR="0" rtl="0" algn="l">
              <a:lnSpc>
                <a:spcPct val="100000"/>
              </a:lnSpc>
              <a:spcBef>
                <a:spcPts val="0"/>
              </a:spcBef>
              <a:spcAft>
                <a:spcPts val="0"/>
              </a:spcAft>
              <a:buClr>
                <a:srgbClr val="000000"/>
              </a:buClr>
              <a:buSzPts val="1000"/>
              <a:buFont typeface="Arial"/>
              <a:buNone/>
            </a:pPr>
            <a:r>
              <a:rPr b="1" i="0" lang="en-GB" sz="1000" u="sng" cap="none" strike="noStrike">
                <a:solidFill>
                  <a:srgbClr val="000000"/>
                </a:solidFill>
                <a:latin typeface="Comfortaa"/>
                <a:ea typeface="Comfortaa"/>
                <a:cs typeface="Comfortaa"/>
                <a:sym typeface="Comfortaa"/>
              </a:rPr>
              <a:t>Computing: </a:t>
            </a:r>
            <a:endParaRPr b="1" i="0" sz="1000" u="sng"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000"/>
              <a:buFont typeface="Arial"/>
              <a:buNone/>
            </a:pPr>
            <a:r>
              <a:rPr lang="en-GB" sz="1100">
                <a:solidFill>
                  <a:schemeClr val="dk1"/>
                </a:solidFill>
                <a:latin typeface="Calibri"/>
                <a:ea typeface="Calibri"/>
                <a:cs typeface="Calibri"/>
                <a:sym typeface="Calibri"/>
              </a:rPr>
              <a:t>As computer scientists’ we will study stop frame animations.</a:t>
            </a:r>
            <a:endParaRPr b="1" sz="1000" u="sng">
              <a:latin typeface="Comfortaa"/>
              <a:ea typeface="Comfortaa"/>
              <a:cs typeface="Comfortaa"/>
              <a:sym typeface="Comfortaa"/>
            </a:endParaRPr>
          </a:p>
        </p:txBody>
      </p:sp>
      <p:pic>
        <p:nvPicPr>
          <p:cNvPr id="111" name="Google Shape;111;p25"/>
          <p:cNvPicPr preferRelativeResize="0"/>
          <p:nvPr/>
        </p:nvPicPr>
        <p:blipFill rotWithShape="1">
          <a:blip r:embed="rId3">
            <a:alphaModFix/>
          </a:blip>
          <a:srcRect b="0" l="0" r="0" t="0"/>
          <a:stretch/>
        </p:blipFill>
        <p:spPr>
          <a:xfrm>
            <a:off x="3828243" y="1331592"/>
            <a:ext cx="1214778" cy="607389"/>
          </a:xfrm>
          <a:prstGeom prst="rect">
            <a:avLst/>
          </a:prstGeom>
          <a:noFill/>
          <a:ln>
            <a:noFill/>
          </a:ln>
        </p:spPr>
      </p:pic>
      <p:pic>
        <p:nvPicPr>
          <p:cNvPr id="112" name="Google Shape;112;p25"/>
          <p:cNvPicPr preferRelativeResize="0"/>
          <p:nvPr/>
        </p:nvPicPr>
        <p:blipFill rotWithShape="1">
          <a:blip r:embed="rId4">
            <a:alphaModFix/>
          </a:blip>
          <a:srcRect b="0" l="44021" r="0" t="52125"/>
          <a:stretch/>
        </p:blipFill>
        <p:spPr>
          <a:xfrm>
            <a:off x="3711863" y="2612555"/>
            <a:ext cx="1770050" cy="100917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