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Lst>
  <p:sldSz cy="5143500" cx="9144000"/>
  <p:notesSz cx="6858000" cy="9144000"/>
  <p:embeddedFontLst>
    <p:embeddedFont>
      <p:font typeface="Lobster"/>
      <p:regular r:id="rId8"/>
    </p:embeddedFont>
    <p:embeddedFont>
      <p:font typeface="Comfortaa"/>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Comfortaa-bold.fntdata"/><Relationship Id="rId9" Type="http://schemas.openxmlformats.org/officeDocument/2006/relationships/font" Target="fonts/Comfortaa-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Lobste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7ab28f66ec_0_62:notes"/>
          <p:cNvSpPr/>
          <p:nvPr>
            <p:ph idx="2" type="sldImg"/>
          </p:nvPr>
        </p:nvSpPr>
        <p:spPr>
          <a:xfrm>
            <a:off x="38125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27ab28f66ec_0_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a:noFill/>
          <a:ln>
            <a:noFill/>
          </a:ln>
        </p:spPr>
        <p:txBody>
          <a:bodyPr anchorCtr="0" anchor="b" bIns="73225" lIns="73225" spcFirstLastPara="1" rIns="73225" wrap="square" tIns="73225">
            <a:normAutofit/>
          </a:bodyPr>
          <a:lstStyle>
            <a:lvl1pPr lvl="0" rtl="0" algn="ctr">
              <a:lnSpc>
                <a:spcPct val="100000"/>
              </a:lnSpc>
              <a:spcBef>
                <a:spcPts val="0"/>
              </a:spcBef>
              <a:spcAft>
                <a:spcPts val="0"/>
              </a:spcAft>
              <a:buSzPts val="4200"/>
              <a:buNone/>
              <a:defRPr sz="4200"/>
            </a:lvl1pPr>
            <a:lvl2pPr lvl="1" rtl="0" algn="ctr">
              <a:lnSpc>
                <a:spcPct val="100000"/>
              </a:lnSpc>
              <a:spcBef>
                <a:spcPts val="0"/>
              </a:spcBef>
              <a:spcAft>
                <a:spcPts val="0"/>
              </a:spcAft>
              <a:buSzPts val="4200"/>
              <a:buNone/>
              <a:defRPr sz="4200"/>
            </a:lvl2pPr>
            <a:lvl3pPr lvl="2" rtl="0" algn="ctr">
              <a:lnSpc>
                <a:spcPct val="100000"/>
              </a:lnSpc>
              <a:spcBef>
                <a:spcPts val="0"/>
              </a:spcBef>
              <a:spcAft>
                <a:spcPts val="0"/>
              </a:spcAft>
              <a:buSzPts val="4200"/>
              <a:buNone/>
              <a:defRPr sz="4200"/>
            </a:lvl3pPr>
            <a:lvl4pPr lvl="3" rtl="0" algn="ctr">
              <a:lnSpc>
                <a:spcPct val="100000"/>
              </a:lnSpc>
              <a:spcBef>
                <a:spcPts val="0"/>
              </a:spcBef>
              <a:spcAft>
                <a:spcPts val="0"/>
              </a:spcAft>
              <a:buSzPts val="4200"/>
              <a:buNone/>
              <a:defRPr sz="4200"/>
            </a:lvl4pPr>
            <a:lvl5pPr lvl="4" rtl="0" algn="ctr">
              <a:lnSpc>
                <a:spcPct val="100000"/>
              </a:lnSpc>
              <a:spcBef>
                <a:spcPts val="0"/>
              </a:spcBef>
              <a:spcAft>
                <a:spcPts val="0"/>
              </a:spcAft>
              <a:buSzPts val="4200"/>
              <a:buNone/>
              <a:defRPr sz="4200"/>
            </a:lvl5pPr>
            <a:lvl6pPr lvl="5" rtl="0" algn="ctr">
              <a:lnSpc>
                <a:spcPct val="100000"/>
              </a:lnSpc>
              <a:spcBef>
                <a:spcPts val="0"/>
              </a:spcBef>
              <a:spcAft>
                <a:spcPts val="0"/>
              </a:spcAft>
              <a:buSzPts val="4200"/>
              <a:buNone/>
              <a:defRPr sz="4200"/>
            </a:lvl6pPr>
            <a:lvl7pPr lvl="6" rtl="0" algn="ctr">
              <a:lnSpc>
                <a:spcPct val="100000"/>
              </a:lnSpc>
              <a:spcBef>
                <a:spcPts val="0"/>
              </a:spcBef>
              <a:spcAft>
                <a:spcPts val="0"/>
              </a:spcAft>
              <a:buSzPts val="4200"/>
              <a:buNone/>
              <a:defRPr sz="4200"/>
            </a:lvl7pPr>
            <a:lvl8pPr lvl="7" rtl="0" algn="ctr">
              <a:lnSpc>
                <a:spcPct val="100000"/>
              </a:lnSpc>
              <a:spcBef>
                <a:spcPts val="0"/>
              </a:spcBef>
              <a:spcAft>
                <a:spcPts val="0"/>
              </a:spcAft>
              <a:buSzPts val="4200"/>
              <a:buNone/>
              <a:defRPr sz="4200"/>
            </a:lvl8pPr>
            <a:lvl9pPr lvl="8" rtl="0" algn="ctr">
              <a:lnSpc>
                <a:spcPct val="100000"/>
              </a:lnSpc>
              <a:spcBef>
                <a:spcPts val="0"/>
              </a:spcBef>
              <a:spcAft>
                <a:spcPts val="0"/>
              </a:spcAft>
              <a:buSzPts val="4200"/>
              <a:buNone/>
              <a:defRPr sz="4200"/>
            </a:lvl9pPr>
          </a:lstStyle>
          <a:p/>
        </p:txBody>
      </p:sp>
      <p:sp>
        <p:nvSpPr>
          <p:cNvPr id="56" name="Google Shape;56;p14"/>
          <p:cNvSpPr txBox="1"/>
          <p:nvPr>
            <p:ph idx="1" type="subTitle"/>
          </p:nvPr>
        </p:nvSpPr>
        <p:spPr>
          <a:xfrm>
            <a:off x="311700" y="2834125"/>
            <a:ext cx="8520600" cy="792600"/>
          </a:xfrm>
          <a:prstGeom prst="rect">
            <a:avLst/>
          </a:prstGeom>
          <a:noFill/>
          <a:ln>
            <a:noFill/>
          </a:ln>
        </p:spPr>
        <p:txBody>
          <a:bodyPr anchorCtr="0" anchor="t" bIns="73225" lIns="73225" spcFirstLastPara="1" rIns="73225" wrap="square" tIns="73225">
            <a:normAutofit/>
          </a:bodyPr>
          <a:lstStyle>
            <a:lvl1pPr lvl="0" rtl="0" algn="ctr">
              <a:lnSpc>
                <a:spcPct val="100000"/>
              </a:lnSpc>
              <a:spcBef>
                <a:spcPts val="0"/>
              </a:spcBef>
              <a:spcAft>
                <a:spcPts val="0"/>
              </a:spcAft>
              <a:buSzPts val="2200"/>
              <a:buNone/>
              <a:defRPr sz="2200"/>
            </a:lvl1pPr>
            <a:lvl2pPr lvl="1" rtl="0" algn="ctr">
              <a:lnSpc>
                <a:spcPct val="100000"/>
              </a:lnSpc>
              <a:spcBef>
                <a:spcPts val="0"/>
              </a:spcBef>
              <a:spcAft>
                <a:spcPts val="0"/>
              </a:spcAft>
              <a:buSzPts val="2200"/>
              <a:buNone/>
              <a:defRPr sz="2200"/>
            </a:lvl2pPr>
            <a:lvl3pPr lvl="2" rtl="0" algn="ctr">
              <a:lnSpc>
                <a:spcPct val="100000"/>
              </a:lnSpc>
              <a:spcBef>
                <a:spcPts val="0"/>
              </a:spcBef>
              <a:spcAft>
                <a:spcPts val="0"/>
              </a:spcAft>
              <a:buSzPts val="2200"/>
              <a:buNone/>
              <a:defRPr sz="2200"/>
            </a:lvl3pPr>
            <a:lvl4pPr lvl="3" rtl="0" algn="ctr">
              <a:lnSpc>
                <a:spcPct val="100000"/>
              </a:lnSpc>
              <a:spcBef>
                <a:spcPts val="0"/>
              </a:spcBef>
              <a:spcAft>
                <a:spcPts val="0"/>
              </a:spcAft>
              <a:buSzPts val="2200"/>
              <a:buNone/>
              <a:defRPr sz="2200"/>
            </a:lvl4pPr>
            <a:lvl5pPr lvl="4" rtl="0" algn="ctr">
              <a:lnSpc>
                <a:spcPct val="100000"/>
              </a:lnSpc>
              <a:spcBef>
                <a:spcPts val="0"/>
              </a:spcBef>
              <a:spcAft>
                <a:spcPts val="0"/>
              </a:spcAft>
              <a:buSzPts val="2200"/>
              <a:buNone/>
              <a:defRPr sz="2200"/>
            </a:lvl5pPr>
            <a:lvl6pPr lvl="5" rtl="0" algn="ctr">
              <a:lnSpc>
                <a:spcPct val="100000"/>
              </a:lnSpc>
              <a:spcBef>
                <a:spcPts val="0"/>
              </a:spcBef>
              <a:spcAft>
                <a:spcPts val="0"/>
              </a:spcAft>
              <a:buSzPts val="2200"/>
              <a:buNone/>
              <a:defRPr sz="2200"/>
            </a:lvl6pPr>
            <a:lvl7pPr lvl="6" rtl="0" algn="ctr">
              <a:lnSpc>
                <a:spcPct val="100000"/>
              </a:lnSpc>
              <a:spcBef>
                <a:spcPts val="0"/>
              </a:spcBef>
              <a:spcAft>
                <a:spcPts val="0"/>
              </a:spcAft>
              <a:buSzPts val="2200"/>
              <a:buNone/>
              <a:defRPr sz="2200"/>
            </a:lvl7pPr>
            <a:lvl8pPr lvl="7" rtl="0" algn="ctr">
              <a:lnSpc>
                <a:spcPct val="100000"/>
              </a:lnSpc>
              <a:spcBef>
                <a:spcPts val="0"/>
              </a:spcBef>
              <a:spcAft>
                <a:spcPts val="0"/>
              </a:spcAft>
              <a:buSzPts val="2200"/>
              <a:buNone/>
              <a:defRPr sz="2200"/>
            </a:lvl8pPr>
            <a:lvl9pPr lvl="8" rtl="0" algn="ctr">
              <a:lnSpc>
                <a:spcPct val="100000"/>
              </a:lnSpc>
              <a:spcBef>
                <a:spcPts val="0"/>
              </a:spcBef>
              <a:spcAft>
                <a:spcPts val="0"/>
              </a:spcAft>
              <a:buSzPts val="2200"/>
              <a:buNone/>
              <a:defRPr sz="2200"/>
            </a:lvl9pPr>
          </a:lstStyle>
          <a:p/>
        </p:txBody>
      </p:sp>
      <p:sp>
        <p:nvSpPr>
          <p:cNvPr id="57" name="Google Shape;57;p14"/>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311700" y="2150850"/>
            <a:ext cx="8520600" cy="841800"/>
          </a:xfrm>
          <a:prstGeom prst="rect">
            <a:avLst/>
          </a:prstGeom>
          <a:noFill/>
          <a:ln>
            <a:noFill/>
          </a:ln>
        </p:spPr>
        <p:txBody>
          <a:bodyPr anchorCtr="0" anchor="ctr" bIns="73225" lIns="73225" spcFirstLastPara="1" rIns="73225" wrap="square" tIns="73225">
            <a:normAutofit/>
          </a:bodyPr>
          <a:lstStyle>
            <a:lvl1pPr lvl="0" rtl="0" algn="ctr">
              <a:lnSpc>
                <a:spcPct val="100000"/>
              </a:lnSpc>
              <a:spcBef>
                <a:spcPts val="0"/>
              </a:spcBef>
              <a:spcAft>
                <a:spcPts val="0"/>
              </a:spcAft>
              <a:buSzPts val="2900"/>
              <a:buNone/>
              <a:defRPr sz="2900"/>
            </a:lvl1pPr>
            <a:lvl2pPr lvl="1" rtl="0" algn="ctr">
              <a:lnSpc>
                <a:spcPct val="100000"/>
              </a:lnSpc>
              <a:spcBef>
                <a:spcPts val="0"/>
              </a:spcBef>
              <a:spcAft>
                <a:spcPts val="0"/>
              </a:spcAft>
              <a:buSzPts val="2900"/>
              <a:buNone/>
              <a:defRPr sz="2900"/>
            </a:lvl2pPr>
            <a:lvl3pPr lvl="2" rtl="0" algn="ctr">
              <a:lnSpc>
                <a:spcPct val="100000"/>
              </a:lnSpc>
              <a:spcBef>
                <a:spcPts val="0"/>
              </a:spcBef>
              <a:spcAft>
                <a:spcPts val="0"/>
              </a:spcAft>
              <a:buSzPts val="2900"/>
              <a:buNone/>
              <a:defRPr sz="2900"/>
            </a:lvl3pPr>
            <a:lvl4pPr lvl="3" rtl="0" algn="ctr">
              <a:lnSpc>
                <a:spcPct val="100000"/>
              </a:lnSpc>
              <a:spcBef>
                <a:spcPts val="0"/>
              </a:spcBef>
              <a:spcAft>
                <a:spcPts val="0"/>
              </a:spcAft>
              <a:buSzPts val="2900"/>
              <a:buNone/>
              <a:defRPr sz="2900"/>
            </a:lvl4pPr>
            <a:lvl5pPr lvl="4" rtl="0" algn="ctr">
              <a:lnSpc>
                <a:spcPct val="100000"/>
              </a:lnSpc>
              <a:spcBef>
                <a:spcPts val="0"/>
              </a:spcBef>
              <a:spcAft>
                <a:spcPts val="0"/>
              </a:spcAft>
              <a:buSzPts val="2900"/>
              <a:buNone/>
              <a:defRPr sz="2900"/>
            </a:lvl5pPr>
            <a:lvl6pPr lvl="5" rtl="0" algn="ctr">
              <a:lnSpc>
                <a:spcPct val="100000"/>
              </a:lnSpc>
              <a:spcBef>
                <a:spcPts val="0"/>
              </a:spcBef>
              <a:spcAft>
                <a:spcPts val="0"/>
              </a:spcAft>
              <a:buSzPts val="2900"/>
              <a:buNone/>
              <a:defRPr sz="2900"/>
            </a:lvl6pPr>
            <a:lvl7pPr lvl="6" rtl="0" algn="ctr">
              <a:lnSpc>
                <a:spcPct val="100000"/>
              </a:lnSpc>
              <a:spcBef>
                <a:spcPts val="0"/>
              </a:spcBef>
              <a:spcAft>
                <a:spcPts val="0"/>
              </a:spcAft>
              <a:buSzPts val="2900"/>
              <a:buNone/>
              <a:defRPr sz="2900"/>
            </a:lvl7pPr>
            <a:lvl8pPr lvl="7" rtl="0" algn="ctr">
              <a:lnSpc>
                <a:spcPct val="100000"/>
              </a:lnSpc>
              <a:spcBef>
                <a:spcPts val="0"/>
              </a:spcBef>
              <a:spcAft>
                <a:spcPts val="0"/>
              </a:spcAft>
              <a:buSzPts val="2900"/>
              <a:buNone/>
              <a:defRPr sz="2900"/>
            </a:lvl8pPr>
            <a:lvl9pPr lvl="8" rtl="0" algn="ctr">
              <a:lnSpc>
                <a:spcPct val="100000"/>
              </a:lnSpc>
              <a:spcBef>
                <a:spcPts val="0"/>
              </a:spcBef>
              <a:spcAft>
                <a:spcPts val="0"/>
              </a:spcAft>
              <a:buSzPts val="2900"/>
              <a:buNone/>
              <a:defRPr sz="2900"/>
            </a:lvl9pPr>
          </a:lstStyle>
          <a:p/>
        </p:txBody>
      </p:sp>
      <p:sp>
        <p:nvSpPr>
          <p:cNvPr id="60" name="Google Shape;60;p15"/>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311700" y="445025"/>
            <a:ext cx="8520600" cy="572700"/>
          </a:xfrm>
          <a:prstGeom prst="rect">
            <a:avLst/>
          </a:prstGeom>
          <a:noFill/>
          <a:ln>
            <a:noFill/>
          </a:ln>
        </p:spPr>
        <p:txBody>
          <a:bodyPr anchorCtr="0" anchor="t" bIns="73225" lIns="73225" spcFirstLastPara="1" rIns="73225" wrap="square" tIns="73225">
            <a:normAutofit/>
          </a:bodyPr>
          <a:lstStyle>
            <a:lvl1pPr lvl="0" rtl="0" algn="l">
              <a:lnSpc>
                <a:spcPct val="100000"/>
              </a:lnSpc>
              <a:spcBef>
                <a:spcPts val="0"/>
              </a:spcBef>
              <a:spcAft>
                <a:spcPts val="0"/>
              </a:spcAft>
              <a:buSzPts val="2200"/>
              <a:buNone/>
              <a:defRPr/>
            </a:lvl1pPr>
            <a:lvl2pPr lvl="1" rtl="0" algn="l">
              <a:lnSpc>
                <a:spcPct val="100000"/>
              </a:lnSpc>
              <a:spcBef>
                <a:spcPts val="0"/>
              </a:spcBef>
              <a:spcAft>
                <a:spcPts val="0"/>
              </a:spcAft>
              <a:buSzPts val="2200"/>
              <a:buNone/>
              <a:defRPr/>
            </a:lvl2pPr>
            <a:lvl3pPr lvl="2" rtl="0" algn="l">
              <a:lnSpc>
                <a:spcPct val="100000"/>
              </a:lnSpc>
              <a:spcBef>
                <a:spcPts val="0"/>
              </a:spcBef>
              <a:spcAft>
                <a:spcPts val="0"/>
              </a:spcAft>
              <a:buSzPts val="2200"/>
              <a:buNone/>
              <a:defRPr/>
            </a:lvl3pPr>
            <a:lvl4pPr lvl="3" rtl="0" algn="l">
              <a:lnSpc>
                <a:spcPct val="100000"/>
              </a:lnSpc>
              <a:spcBef>
                <a:spcPts val="0"/>
              </a:spcBef>
              <a:spcAft>
                <a:spcPts val="0"/>
              </a:spcAft>
              <a:buSzPts val="2200"/>
              <a:buNone/>
              <a:defRPr/>
            </a:lvl4pPr>
            <a:lvl5pPr lvl="4" rtl="0" algn="l">
              <a:lnSpc>
                <a:spcPct val="100000"/>
              </a:lnSpc>
              <a:spcBef>
                <a:spcPts val="0"/>
              </a:spcBef>
              <a:spcAft>
                <a:spcPts val="0"/>
              </a:spcAft>
              <a:buSzPts val="2200"/>
              <a:buNone/>
              <a:defRPr/>
            </a:lvl5pPr>
            <a:lvl6pPr lvl="5" rtl="0" algn="l">
              <a:lnSpc>
                <a:spcPct val="100000"/>
              </a:lnSpc>
              <a:spcBef>
                <a:spcPts val="0"/>
              </a:spcBef>
              <a:spcAft>
                <a:spcPts val="0"/>
              </a:spcAft>
              <a:buSzPts val="2200"/>
              <a:buNone/>
              <a:defRPr/>
            </a:lvl6pPr>
            <a:lvl7pPr lvl="6" rtl="0" algn="l">
              <a:lnSpc>
                <a:spcPct val="100000"/>
              </a:lnSpc>
              <a:spcBef>
                <a:spcPts val="0"/>
              </a:spcBef>
              <a:spcAft>
                <a:spcPts val="0"/>
              </a:spcAft>
              <a:buSzPts val="2200"/>
              <a:buNone/>
              <a:defRPr/>
            </a:lvl7pPr>
            <a:lvl8pPr lvl="7" rtl="0" algn="l">
              <a:lnSpc>
                <a:spcPct val="100000"/>
              </a:lnSpc>
              <a:spcBef>
                <a:spcPts val="0"/>
              </a:spcBef>
              <a:spcAft>
                <a:spcPts val="0"/>
              </a:spcAft>
              <a:buSzPts val="2200"/>
              <a:buNone/>
              <a:defRPr/>
            </a:lvl8pPr>
            <a:lvl9pPr lvl="8" rtl="0" algn="l">
              <a:lnSpc>
                <a:spcPct val="100000"/>
              </a:lnSpc>
              <a:spcBef>
                <a:spcPts val="0"/>
              </a:spcBef>
              <a:spcAft>
                <a:spcPts val="0"/>
              </a:spcAft>
              <a:buSzPts val="2200"/>
              <a:buNone/>
              <a:defRPr/>
            </a:lvl9pPr>
          </a:lstStyle>
          <a:p/>
        </p:txBody>
      </p:sp>
      <p:sp>
        <p:nvSpPr>
          <p:cNvPr id="63" name="Google Shape;63;p16"/>
          <p:cNvSpPr txBox="1"/>
          <p:nvPr>
            <p:ph idx="1" type="body"/>
          </p:nvPr>
        </p:nvSpPr>
        <p:spPr>
          <a:xfrm>
            <a:off x="311700" y="1152475"/>
            <a:ext cx="8520600" cy="3416400"/>
          </a:xfrm>
          <a:prstGeom prst="rect">
            <a:avLst/>
          </a:prstGeom>
          <a:noFill/>
          <a:ln>
            <a:noFill/>
          </a:ln>
        </p:spPr>
        <p:txBody>
          <a:bodyPr anchorCtr="0" anchor="t" bIns="73225" lIns="73225" spcFirstLastPara="1" rIns="73225" wrap="square" tIns="73225">
            <a:normAutofit/>
          </a:bodyPr>
          <a:lstStyle>
            <a:lvl1pPr indent="-317500" lvl="0" marL="457200" rtl="0" algn="l">
              <a:lnSpc>
                <a:spcPct val="115000"/>
              </a:lnSpc>
              <a:spcBef>
                <a:spcPts val="0"/>
              </a:spcBef>
              <a:spcAft>
                <a:spcPts val="0"/>
              </a:spcAft>
              <a:buSzPts val="1400"/>
              <a:buChar char="●"/>
              <a:defRPr/>
            </a:lvl1pPr>
            <a:lvl2pPr indent="-298450" lvl="1" marL="914400" rtl="0" algn="l">
              <a:lnSpc>
                <a:spcPct val="115000"/>
              </a:lnSpc>
              <a:spcBef>
                <a:spcPts val="0"/>
              </a:spcBef>
              <a:spcAft>
                <a:spcPts val="0"/>
              </a:spcAft>
              <a:buSzPts val="1100"/>
              <a:buChar char="○"/>
              <a:defRPr/>
            </a:lvl2pPr>
            <a:lvl3pPr indent="-298450" lvl="2" marL="1371600" rtl="0" algn="l">
              <a:lnSpc>
                <a:spcPct val="115000"/>
              </a:lnSpc>
              <a:spcBef>
                <a:spcPts val="0"/>
              </a:spcBef>
              <a:spcAft>
                <a:spcPts val="0"/>
              </a:spcAft>
              <a:buSzPts val="1100"/>
              <a:buChar char="■"/>
              <a:defRPr/>
            </a:lvl3pPr>
            <a:lvl4pPr indent="-298450" lvl="3" marL="1828800" rtl="0" algn="l">
              <a:lnSpc>
                <a:spcPct val="115000"/>
              </a:lnSpc>
              <a:spcBef>
                <a:spcPts val="0"/>
              </a:spcBef>
              <a:spcAft>
                <a:spcPts val="0"/>
              </a:spcAft>
              <a:buSzPts val="1100"/>
              <a:buChar char="●"/>
              <a:defRPr/>
            </a:lvl4pPr>
            <a:lvl5pPr indent="-298450" lvl="4" marL="2286000" rtl="0" algn="l">
              <a:lnSpc>
                <a:spcPct val="115000"/>
              </a:lnSpc>
              <a:spcBef>
                <a:spcPts val="0"/>
              </a:spcBef>
              <a:spcAft>
                <a:spcPts val="0"/>
              </a:spcAft>
              <a:buSzPts val="1100"/>
              <a:buChar char="○"/>
              <a:defRPr/>
            </a:lvl5pPr>
            <a:lvl6pPr indent="-298450" lvl="5" marL="2743200" rtl="0" algn="l">
              <a:lnSpc>
                <a:spcPct val="115000"/>
              </a:lnSpc>
              <a:spcBef>
                <a:spcPts val="0"/>
              </a:spcBef>
              <a:spcAft>
                <a:spcPts val="0"/>
              </a:spcAft>
              <a:buSzPts val="1100"/>
              <a:buChar char="■"/>
              <a:defRPr/>
            </a:lvl6pPr>
            <a:lvl7pPr indent="-298450" lvl="6" marL="3200400" rtl="0" algn="l">
              <a:lnSpc>
                <a:spcPct val="115000"/>
              </a:lnSpc>
              <a:spcBef>
                <a:spcPts val="0"/>
              </a:spcBef>
              <a:spcAft>
                <a:spcPts val="0"/>
              </a:spcAft>
              <a:buSzPts val="1100"/>
              <a:buChar char="●"/>
              <a:defRPr/>
            </a:lvl7pPr>
            <a:lvl8pPr indent="-298450" lvl="7" marL="3657600" rtl="0" algn="l">
              <a:lnSpc>
                <a:spcPct val="115000"/>
              </a:lnSpc>
              <a:spcBef>
                <a:spcPts val="0"/>
              </a:spcBef>
              <a:spcAft>
                <a:spcPts val="0"/>
              </a:spcAft>
              <a:buSzPts val="1100"/>
              <a:buChar char="○"/>
              <a:defRPr/>
            </a:lvl8pPr>
            <a:lvl9pPr indent="-298450" lvl="8" marL="4114800" rtl="0" algn="l">
              <a:lnSpc>
                <a:spcPct val="115000"/>
              </a:lnSpc>
              <a:spcBef>
                <a:spcPts val="0"/>
              </a:spcBef>
              <a:spcAft>
                <a:spcPts val="0"/>
              </a:spcAft>
              <a:buSzPts val="1100"/>
              <a:buChar char="■"/>
              <a:defRPr/>
            </a:lvl9pPr>
          </a:lstStyle>
          <a:p/>
        </p:txBody>
      </p:sp>
      <p:sp>
        <p:nvSpPr>
          <p:cNvPr id="64" name="Google Shape;64;p16"/>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a:noFill/>
          <a:ln>
            <a:noFill/>
          </a:ln>
        </p:spPr>
        <p:txBody>
          <a:bodyPr anchorCtr="0" anchor="t" bIns="73225" lIns="73225" spcFirstLastPara="1" rIns="73225" wrap="square" tIns="73225">
            <a:normAutofit/>
          </a:bodyPr>
          <a:lstStyle>
            <a:lvl1pPr lvl="0" rtl="0" algn="l">
              <a:lnSpc>
                <a:spcPct val="100000"/>
              </a:lnSpc>
              <a:spcBef>
                <a:spcPts val="0"/>
              </a:spcBef>
              <a:spcAft>
                <a:spcPts val="0"/>
              </a:spcAft>
              <a:buSzPts val="2200"/>
              <a:buNone/>
              <a:defRPr/>
            </a:lvl1pPr>
            <a:lvl2pPr lvl="1" rtl="0" algn="l">
              <a:lnSpc>
                <a:spcPct val="100000"/>
              </a:lnSpc>
              <a:spcBef>
                <a:spcPts val="0"/>
              </a:spcBef>
              <a:spcAft>
                <a:spcPts val="0"/>
              </a:spcAft>
              <a:buSzPts val="2200"/>
              <a:buNone/>
              <a:defRPr/>
            </a:lvl2pPr>
            <a:lvl3pPr lvl="2" rtl="0" algn="l">
              <a:lnSpc>
                <a:spcPct val="100000"/>
              </a:lnSpc>
              <a:spcBef>
                <a:spcPts val="0"/>
              </a:spcBef>
              <a:spcAft>
                <a:spcPts val="0"/>
              </a:spcAft>
              <a:buSzPts val="2200"/>
              <a:buNone/>
              <a:defRPr/>
            </a:lvl3pPr>
            <a:lvl4pPr lvl="3" rtl="0" algn="l">
              <a:lnSpc>
                <a:spcPct val="100000"/>
              </a:lnSpc>
              <a:spcBef>
                <a:spcPts val="0"/>
              </a:spcBef>
              <a:spcAft>
                <a:spcPts val="0"/>
              </a:spcAft>
              <a:buSzPts val="2200"/>
              <a:buNone/>
              <a:defRPr/>
            </a:lvl4pPr>
            <a:lvl5pPr lvl="4" rtl="0" algn="l">
              <a:lnSpc>
                <a:spcPct val="100000"/>
              </a:lnSpc>
              <a:spcBef>
                <a:spcPts val="0"/>
              </a:spcBef>
              <a:spcAft>
                <a:spcPts val="0"/>
              </a:spcAft>
              <a:buSzPts val="2200"/>
              <a:buNone/>
              <a:defRPr/>
            </a:lvl5pPr>
            <a:lvl6pPr lvl="5" rtl="0" algn="l">
              <a:lnSpc>
                <a:spcPct val="100000"/>
              </a:lnSpc>
              <a:spcBef>
                <a:spcPts val="0"/>
              </a:spcBef>
              <a:spcAft>
                <a:spcPts val="0"/>
              </a:spcAft>
              <a:buSzPts val="2200"/>
              <a:buNone/>
              <a:defRPr/>
            </a:lvl6pPr>
            <a:lvl7pPr lvl="6" rtl="0" algn="l">
              <a:lnSpc>
                <a:spcPct val="100000"/>
              </a:lnSpc>
              <a:spcBef>
                <a:spcPts val="0"/>
              </a:spcBef>
              <a:spcAft>
                <a:spcPts val="0"/>
              </a:spcAft>
              <a:buSzPts val="2200"/>
              <a:buNone/>
              <a:defRPr/>
            </a:lvl7pPr>
            <a:lvl8pPr lvl="7" rtl="0" algn="l">
              <a:lnSpc>
                <a:spcPct val="100000"/>
              </a:lnSpc>
              <a:spcBef>
                <a:spcPts val="0"/>
              </a:spcBef>
              <a:spcAft>
                <a:spcPts val="0"/>
              </a:spcAft>
              <a:buSzPts val="2200"/>
              <a:buNone/>
              <a:defRPr/>
            </a:lvl8pPr>
            <a:lvl9pPr lvl="8" rtl="0" algn="l">
              <a:lnSpc>
                <a:spcPct val="100000"/>
              </a:lnSpc>
              <a:spcBef>
                <a:spcPts val="0"/>
              </a:spcBef>
              <a:spcAft>
                <a:spcPts val="0"/>
              </a:spcAft>
              <a:buSzPts val="2200"/>
              <a:buNone/>
              <a:defRPr/>
            </a:lvl9pPr>
          </a:lstStyle>
          <a:p/>
        </p:txBody>
      </p:sp>
      <p:sp>
        <p:nvSpPr>
          <p:cNvPr id="67" name="Google Shape;67;p17"/>
          <p:cNvSpPr txBox="1"/>
          <p:nvPr>
            <p:ph idx="1" type="body"/>
          </p:nvPr>
        </p:nvSpPr>
        <p:spPr>
          <a:xfrm>
            <a:off x="311700" y="1152475"/>
            <a:ext cx="3999900" cy="3416400"/>
          </a:xfrm>
          <a:prstGeom prst="rect">
            <a:avLst/>
          </a:prstGeom>
          <a:noFill/>
          <a:ln>
            <a:noFill/>
          </a:ln>
        </p:spPr>
        <p:txBody>
          <a:bodyPr anchorCtr="0" anchor="t" bIns="73225" lIns="73225" spcFirstLastPara="1" rIns="73225" wrap="square" tIns="73225">
            <a:normAutofit/>
          </a:bodyPr>
          <a:lstStyle>
            <a:lvl1pPr indent="-298450" lvl="0" marL="457200" rtl="0" algn="l">
              <a:lnSpc>
                <a:spcPct val="115000"/>
              </a:lnSpc>
              <a:spcBef>
                <a:spcPts val="0"/>
              </a:spcBef>
              <a:spcAft>
                <a:spcPts val="0"/>
              </a:spcAft>
              <a:buSzPts val="1100"/>
              <a:buChar char="●"/>
              <a:defRPr sz="1100"/>
            </a:lvl1pPr>
            <a:lvl2pPr indent="-292100" lvl="1" marL="914400" rtl="0" algn="l">
              <a:lnSpc>
                <a:spcPct val="115000"/>
              </a:lnSpc>
              <a:spcBef>
                <a:spcPts val="0"/>
              </a:spcBef>
              <a:spcAft>
                <a:spcPts val="0"/>
              </a:spcAft>
              <a:buSzPts val="1000"/>
              <a:buChar char="○"/>
              <a:defRPr sz="1000"/>
            </a:lvl2pPr>
            <a:lvl3pPr indent="-292100" lvl="2" marL="1371600" rtl="0" algn="l">
              <a:lnSpc>
                <a:spcPct val="115000"/>
              </a:lnSpc>
              <a:spcBef>
                <a:spcPts val="0"/>
              </a:spcBef>
              <a:spcAft>
                <a:spcPts val="0"/>
              </a:spcAft>
              <a:buSzPts val="1000"/>
              <a:buChar char="■"/>
              <a:defRPr sz="1000"/>
            </a:lvl3pPr>
            <a:lvl4pPr indent="-292100" lvl="3" marL="1828800" rtl="0" algn="l">
              <a:lnSpc>
                <a:spcPct val="115000"/>
              </a:lnSpc>
              <a:spcBef>
                <a:spcPts val="0"/>
              </a:spcBef>
              <a:spcAft>
                <a:spcPts val="0"/>
              </a:spcAft>
              <a:buSzPts val="1000"/>
              <a:buChar char="●"/>
              <a:defRPr sz="1000"/>
            </a:lvl4pPr>
            <a:lvl5pPr indent="-292100" lvl="4" marL="2286000" rtl="0" algn="l">
              <a:lnSpc>
                <a:spcPct val="115000"/>
              </a:lnSpc>
              <a:spcBef>
                <a:spcPts val="0"/>
              </a:spcBef>
              <a:spcAft>
                <a:spcPts val="0"/>
              </a:spcAft>
              <a:buSzPts val="1000"/>
              <a:buChar char="○"/>
              <a:defRPr sz="1000"/>
            </a:lvl5pPr>
            <a:lvl6pPr indent="-292100" lvl="5" marL="2743200" rtl="0" algn="l">
              <a:lnSpc>
                <a:spcPct val="115000"/>
              </a:lnSpc>
              <a:spcBef>
                <a:spcPts val="0"/>
              </a:spcBef>
              <a:spcAft>
                <a:spcPts val="0"/>
              </a:spcAft>
              <a:buSzPts val="1000"/>
              <a:buChar char="■"/>
              <a:defRPr sz="1000"/>
            </a:lvl6pPr>
            <a:lvl7pPr indent="-292100" lvl="6" marL="3200400" rtl="0" algn="l">
              <a:lnSpc>
                <a:spcPct val="115000"/>
              </a:lnSpc>
              <a:spcBef>
                <a:spcPts val="0"/>
              </a:spcBef>
              <a:spcAft>
                <a:spcPts val="0"/>
              </a:spcAft>
              <a:buSzPts val="1000"/>
              <a:buChar char="●"/>
              <a:defRPr sz="1000"/>
            </a:lvl7pPr>
            <a:lvl8pPr indent="-292100" lvl="7" marL="3657600" rtl="0" algn="l">
              <a:lnSpc>
                <a:spcPct val="115000"/>
              </a:lnSpc>
              <a:spcBef>
                <a:spcPts val="0"/>
              </a:spcBef>
              <a:spcAft>
                <a:spcPts val="0"/>
              </a:spcAft>
              <a:buSzPts val="1000"/>
              <a:buChar char="○"/>
              <a:defRPr sz="1000"/>
            </a:lvl8pPr>
            <a:lvl9pPr indent="-292100" lvl="8" marL="4114800" rtl="0" algn="l">
              <a:lnSpc>
                <a:spcPct val="115000"/>
              </a:lnSpc>
              <a:spcBef>
                <a:spcPts val="0"/>
              </a:spcBef>
              <a:spcAft>
                <a:spcPts val="0"/>
              </a:spcAft>
              <a:buSzPts val="1000"/>
              <a:buChar char="■"/>
              <a:defRPr sz="1000"/>
            </a:lvl9pPr>
          </a:lstStyle>
          <a:p/>
        </p:txBody>
      </p:sp>
      <p:sp>
        <p:nvSpPr>
          <p:cNvPr id="68" name="Google Shape;68;p17"/>
          <p:cNvSpPr txBox="1"/>
          <p:nvPr>
            <p:ph idx="2" type="body"/>
          </p:nvPr>
        </p:nvSpPr>
        <p:spPr>
          <a:xfrm>
            <a:off x="4832400" y="1152475"/>
            <a:ext cx="3999900" cy="3416400"/>
          </a:xfrm>
          <a:prstGeom prst="rect">
            <a:avLst/>
          </a:prstGeom>
          <a:noFill/>
          <a:ln>
            <a:noFill/>
          </a:ln>
        </p:spPr>
        <p:txBody>
          <a:bodyPr anchorCtr="0" anchor="t" bIns="73225" lIns="73225" spcFirstLastPara="1" rIns="73225" wrap="square" tIns="73225">
            <a:normAutofit/>
          </a:bodyPr>
          <a:lstStyle>
            <a:lvl1pPr indent="-298450" lvl="0" marL="457200" rtl="0" algn="l">
              <a:lnSpc>
                <a:spcPct val="115000"/>
              </a:lnSpc>
              <a:spcBef>
                <a:spcPts val="0"/>
              </a:spcBef>
              <a:spcAft>
                <a:spcPts val="0"/>
              </a:spcAft>
              <a:buSzPts val="1100"/>
              <a:buChar char="●"/>
              <a:defRPr sz="1100"/>
            </a:lvl1pPr>
            <a:lvl2pPr indent="-292100" lvl="1" marL="914400" rtl="0" algn="l">
              <a:lnSpc>
                <a:spcPct val="115000"/>
              </a:lnSpc>
              <a:spcBef>
                <a:spcPts val="0"/>
              </a:spcBef>
              <a:spcAft>
                <a:spcPts val="0"/>
              </a:spcAft>
              <a:buSzPts val="1000"/>
              <a:buChar char="○"/>
              <a:defRPr sz="1000"/>
            </a:lvl2pPr>
            <a:lvl3pPr indent="-292100" lvl="2" marL="1371600" rtl="0" algn="l">
              <a:lnSpc>
                <a:spcPct val="115000"/>
              </a:lnSpc>
              <a:spcBef>
                <a:spcPts val="0"/>
              </a:spcBef>
              <a:spcAft>
                <a:spcPts val="0"/>
              </a:spcAft>
              <a:buSzPts val="1000"/>
              <a:buChar char="■"/>
              <a:defRPr sz="1000"/>
            </a:lvl3pPr>
            <a:lvl4pPr indent="-292100" lvl="3" marL="1828800" rtl="0" algn="l">
              <a:lnSpc>
                <a:spcPct val="115000"/>
              </a:lnSpc>
              <a:spcBef>
                <a:spcPts val="0"/>
              </a:spcBef>
              <a:spcAft>
                <a:spcPts val="0"/>
              </a:spcAft>
              <a:buSzPts val="1000"/>
              <a:buChar char="●"/>
              <a:defRPr sz="1000"/>
            </a:lvl4pPr>
            <a:lvl5pPr indent="-292100" lvl="4" marL="2286000" rtl="0" algn="l">
              <a:lnSpc>
                <a:spcPct val="115000"/>
              </a:lnSpc>
              <a:spcBef>
                <a:spcPts val="0"/>
              </a:spcBef>
              <a:spcAft>
                <a:spcPts val="0"/>
              </a:spcAft>
              <a:buSzPts val="1000"/>
              <a:buChar char="○"/>
              <a:defRPr sz="1000"/>
            </a:lvl5pPr>
            <a:lvl6pPr indent="-292100" lvl="5" marL="2743200" rtl="0" algn="l">
              <a:lnSpc>
                <a:spcPct val="115000"/>
              </a:lnSpc>
              <a:spcBef>
                <a:spcPts val="0"/>
              </a:spcBef>
              <a:spcAft>
                <a:spcPts val="0"/>
              </a:spcAft>
              <a:buSzPts val="1000"/>
              <a:buChar char="■"/>
              <a:defRPr sz="1000"/>
            </a:lvl6pPr>
            <a:lvl7pPr indent="-292100" lvl="6" marL="3200400" rtl="0" algn="l">
              <a:lnSpc>
                <a:spcPct val="115000"/>
              </a:lnSpc>
              <a:spcBef>
                <a:spcPts val="0"/>
              </a:spcBef>
              <a:spcAft>
                <a:spcPts val="0"/>
              </a:spcAft>
              <a:buSzPts val="1000"/>
              <a:buChar char="●"/>
              <a:defRPr sz="1000"/>
            </a:lvl7pPr>
            <a:lvl8pPr indent="-292100" lvl="7" marL="3657600" rtl="0" algn="l">
              <a:lnSpc>
                <a:spcPct val="115000"/>
              </a:lnSpc>
              <a:spcBef>
                <a:spcPts val="0"/>
              </a:spcBef>
              <a:spcAft>
                <a:spcPts val="0"/>
              </a:spcAft>
              <a:buSzPts val="1000"/>
              <a:buChar char="○"/>
              <a:defRPr sz="1000"/>
            </a:lvl8pPr>
            <a:lvl9pPr indent="-292100" lvl="8" marL="4114800" rtl="0" algn="l">
              <a:lnSpc>
                <a:spcPct val="115000"/>
              </a:lnSpc>
              <a:spcBef>
                <a:spcPts val="0"/>
              </a:spcBef>
              <a:spcAft>
                <a:spcPts val="0"/>
              </a:spcAft>
              <a:buSzPts val="1000"/>
              <a:buChar char="■"/>
              <a:defRPr sz="1000"/>
            </a:lvl9pPr>
          </a:lstStyle>
          <a:p/>
        </p:txBody>
      </p:sp>
      <p:sp>
        <p:nvSpPr>
          <p:cNvPr id="69" name="Google Shape;69;p17"/>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a:noFill/>
          <a:ln>
            <a:noFill/>
          </a:ln>
        </p:spPr>
        <p:txBody>
          <a:bodyPr anchorCtr="0" anchor="t" bIns="73225" lIns="73225" spcFirstLastPara="1" rIns="73225" wrap="square" tIns="73225">
            <a:normAutofit/>
          </a:bodyPr>
          <a:lstStyle>
            <a:lvl1pPr lvl="0" rtl="0" algn="l">
              <a:lnSpc>
                <a:spcPct val="100000"/>
              </a:lnSpc>
              <a:spcBef>
                <a:spcPts val="0"/>
              </a:spcBef>
              <a:spcAft>
                <a:spcPts val="0"/>
              </a:spcAft>
              <a:buSzPts val="2200"/>
              <a:buNone/>
              <a:defRPr/>
            </a:lvl1pPr>
            <a:lvl2pPr lvl="1" rtl="0" algn="l">
              <a:lnSpc>
                <a:spcPct val="100000"/>
              </a:lnSpc>
              <a:spcBef>
                <a:spcPts val="0"/>
              </a:spcBef>
              <a:spcAft>
                <a:spcPts val="0"/>
              </a:spcAft>
              <a:buSzPts val="2200"/>
              <a:buNone/>
              <a:defRPr/>
            </a:lvl2pPr>
            <a:lvl3pPr lvl="2" rtl="0" algn="l">
              <a:lnSpc>
                <a:spcPct val="100000"/>
              </a:lnSpc>
              <a:spcBef>
                <a:spcPts val="0"/>
              </a:spcBef>
              <a:spcAft>
                <a:spcPts val="0"/>
              </a:spcAft>
              <a:buSzPts val="2200"/>
              <a:buNone/>
              <a:defRPr/>
            </a:lvl3pPr>
            <a:lvl4pPr lvl="3" rtl="0" algn="l">
              <a:lnSpc>
                <a:spcPct val="100000"/>
              </a:lnSpc>
              <a:spcBef>
                <a:spcPts val="0"/>
              </a:spcBef>
              <a:spcAft>
                <a:spcPts val="0"/>
              </a:spcAft>
              <a:buSzPts val="2200"/>
              <a:buNone/>
              <a:defRPr/>
            </a:lvl4pPr>
            <a:lvl5pPr lvl="4" rtl="0" algn="l">
              <a:lnSpc>
                <a:spcPct val="100000"/>
              </a:lnSpc>
              <a:spcBef>
                <a:spcPts val="0"/>
              </a:spcBef>
              <a:spcAft>
                <a:spcPts val="0"/>
              </a:spcAft>
              <a:buSzPts val="2200"/>
              <a:buNone/>
              <a:defRPr/>
            </a:lvl5pPr>
            <a:lvl6pPr lvl="5" rtl="0" algn="l">
              <a:lnSpc>
                <a:spcPct val="100000"/>
              </a:lnSpc>
              <a:spcBef>
                <a:spcPts val="0"/>
              </a:spcBef>
              <a:spcAft>
                <a:spcPts val="0"/>
              </a:spcAft>
              <a:buSzPts val="2200"/>
              <a:buNone/>
              <a:defRPr/>
            </a:lvl6pPr>
            <a:lvl7pPr lvl="6" rtl="0" algn="l">
              <a:lnSpc>
                <a:spcPct val="100000"/>
              </a:lnSpc>
              <a:spcBef>
                <a:spcPts val="0"/>
              </a:spcBef>
              <a:spcAft>
                <a:spcPts val="0"/>
              </a:spcAft>
              <a:buSzPts val="2200"/>
              <a:buNone/>
              <a:defRPr/>
            </a:lvl7pPr>
            <a:lvl8pPr lvl="7" rtl="0" algn="l">
              <a:lnSpc>
                <a:spcPct val="100000"/>
              </a:lnSpc>
              <a:spcBef>
                <a:spcPts val="0"/>
              </a:spcBef>
              <a:spcAft>
                <a:spcPts val="0"/>
              </a:spcAft>
              <a:buSzPts val="2200"/>
              <a:buNone/>
              <a:defRPr/>
            </a:lvl8pPr>
            <a:lvl9pPr lvl="8" rtl="0" algn="l">
              <a:lnSpc>
                <a:spcPct val="100000"/>
              </a:lnSpc>
              <a:spcBef>
                <a:spcPts val="0"/>
              </a:spcBef>
              <a:spcAft>
                <a:spcPts val="0"/>
              </a:spcAft>
              <a:buSzPts val="2200"/>
              <a:buNone/>
              <a:defRPr/>
            </a:lvl9pPr>
          </a:lstStyle>
          <a:p/>
        </p:txBody>
      </p:sp>
      <p:sp>
        <p:nvSpPr>
          <p:cNvPr id="72" name="Google Shape;72;p18"/>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a:noFill/>
          <a:ln>
            <a:noFill/>
          </a:ln>
        </p:spPr>
        <p:txBody>
          <a:bodyPr anchorCtr="0" anchor="b" bIns="73225" lIns="73225" spcFirstLastPara="1" rIns="73225" wrap="square" tIns="73225">
            <a:normAutofit/>
          </a:bodyPr>
          <a:lstStyle>
            <a:lvl1pPr lvl="0" rtl="0" algn="l">
              <a:lnSpc>
                <a:spcPct val="100000"/>
              </a:lnSpc>
              <a:spcBef>
                <a:spcPts val="0"/>
              </a:spcBef>
              <a:spcAft>
                <a:spcPts val="0"/>
              </a:spcAft>
              <a:buSzPts val="1900"/>
              <a:buNone/>
              <a:defRPr sz="1900"/>
            </a:lvl1pPr>
            <a:lvl2pPr lvl="1" rtl="0" algn="l">
              <a:lnSpc>
                <a:spcPct val="100000"/>
              </a:lnSpc>
              <a:spcBef>
                <a:spcPts val="0"/>
              </a:spcBef>
              <a:spcAft>
                <a:spcPts val="0"/>
              </a:spcAft>
              <a:buSzPts val="1900"/>
              <a:buNone/>
              <a:defRPr sz="1900"/>
            </a:lvl2pPr>
            <a:lvl3pPr lvl="2" rtl="0" algn="l">
              <a:lnSpc>
                <a:spcPct val="100000"/>
              </a:lnSpc>
              <a:spcBef>
                <a:spcPts val="0"/>
              </a:spcBef>
              <a:spcAft>
                <a:spcPts val="0"/>
              </a:spcAft>
              <a:buSzPts val="1900"/>
              <a:buNone/>
              <a:defRPr sz="1900"/>
            </a:lvl3pPr>
            <a:lvl4pPr lvl="3" rtl="0" algn="l">
              <a:lnSpc>
                <a:spcPct val="100000"/>
              </a:lnSpc>
              <a:spcBef>
                <a:spcPts val="0"/>
              </a:spcBef>
              <a:spcAft>
                <a:spcPts val="0"/>
              </a:spcAft>
              <a:buSzPts val="1900"/>
              <a:buNone/>
              <a:defRPr sz="1900"/>
            </a:lvl4pPr>
            <a:lvl5pPr lvl="4" rtl="0" algn="l">
              <a:lnSpc>
                <a:spcPct val="100000"/>
              </a:lnSpc>
              <a:spcBef>
                <a:spcPts val="0"/>
              </a:spcBef>
              <a:spcAft>
                <a:spcPts val="0"/>
              </a:spcAft>
              <a:buSzPts val="1900"/>
              <a:buNone/>
              <a:defRPr sz="1900"/>
            </a:lvl5pPr>
            <a:lvl6pPr lvl="5" rtl="0" algn="l">
              <a:lnSpc>
                <a:spcPct val="100000"/>
              </a:lnSpc>
              <a:spcBef>
                <a:spcPts val="0"/>
              </a:spcBef>
              <a:spcAft>
                <a:spcPts val="0"/>
              </a:spcAft>
              <a:buSzPts val="1900"/>
              <a:buNone/>
              <a:defRPr sz="1900"/>
            </a:lvl6pPr>
            <a:lvl7pPr lvl="6" rtl="0" algn="l">
              <a:lnSpc>
                <a:spcPct val="100000"/>
              </a:lnSpc>
              <a:spcBef>
                <a:spcPts val="0"/>
              </a:spcBef>
              <a:spcAft>
                <a:spcPts val="0"/>
              </a:spcAft>
              <a:buSzPts val="1900"/>
              <a:buNone/>
              <a:defRPr sz="1900"/>
            </a:lvl7pPr>
            <a:lvl8pPr lvl="7" rtl="0" algn="l">
              <a:lnSpc>
                <a:spcPct val="100000"/>
              </a:lnSpc>
              <a:spcBef>
                <a:spcPts val="0"/>
              </a:spcBef>
              <a:spcAft>
                <a:spcPts val="0"/>
              </a:spcAft>
              <a:buSzPts val="1900"/>
              <a:buNone/>
              <a:defRPr sz="1900"/>
            </a:lvl8pPr>
            <a:lvl9pPr lvl="8" rtl="0" algn="l">
              <a:lnSpc>
                <a:spcPct val="100000"/>
              </a:lnSpc>
              <a:spcBef>
                <a:spcPts val="0"/>
              </a:spcBef>
              <a:spcAft>
                <a:spcPts val="0"/>
              </a:spcAft>
              <a:buSzPts val="1900"/>
              <a:buNone/>
              <a:defRPr sz="1900"/>
            </a:lvl9pPr>
          </a:lstStyle>
          <a:p/>
        </p:txBody>
      </p:sp>
      <p:sp>
        <p:nvSpPr>
          <p:cNvPr id="75" name="Google Shape;75;p19"/>
          <p:cNvSpPr txBox="1"/>
          <p:nvPr>
            <p:ph idx="1" type="body"/>
          </p:nvPr>
        </p:nvSpPr>
        <p:spPr>
          <a:xfrm>
            <a:off x="311700" y="1389600"/>
            <a:ext cx="2808000" cy="3179400"/>
          </a:xfrm>
          <a:prstGeom prst="rect">
            <a:avLst/>
          </a:prstGeom>
          <a:noFill/>
          <a:ln>
            <a:noFill/>
          </a:ln>
        </p:spPr>
        <p:txBody>
          <a:bodyPr anchorCtr="0" anchor="t" bIns="73225" lIns="73225" spcFirstLastPara="1" rIns="73225" wrap="square" tIns="73225">
            <a:normAutofit/>
          </a:bodyPr>
          <a:lstStyle>
            <a:lvl1pPr indent="-292100" lvl="0" marL="457200" rtl="0" algn="l">
              <a:lnSpc>
                <a:spcPct val="115000"/>
              </a:lnSpc>
              <a:spcBef>
                <a:spcPts val="0"/>
              </a:spcBef>
              <a:spcAft>
                <a:spcPts val="0"/>
              </a:spcAft>
              <a:buSzPts val="1000"/>
              <a:buChar char="●"/>
              <a:defRPr sz="1000"/>
            </a:lvl1pPr>
            <a:lvl2pPr indent="-292100" lvl="1" marL="914400" rtl="0" algn="l">
              <a:lnSpc>
                <a:spcPct val="115000"/>
              </a:lnSpc>
              <a:spcBef>
                <a:spcPts val="0"/>
              </a:spcBef>
              <a:spcAft>
                <a:spcPts val="0"/>
              </a:spcAft>
              <a:buSzPts val="1000"/>
              <a:buChar char="○"/>
              <a:defRPr sz="1000"/>
            </a:lvl2pPr>
            <a:lvl3pPr indent="-292100" lvl="2" marL="1371600" rtl="0" algn="l">
              <a:lnSpc>
                <a:spcPct val="115000"/>
              </a:lnSpc>
              <a:spcBef>
                <a:spcPts val="0"/>
              </a:spcBef>
              <a:spcAft>
                <a:spcPts val="0"/>
              </a:spcAft>
              <a:buSzPts val="1000"/>
              <a:buChar char="■"/>
              <a:defRPr sz="1000"/>
            </a:lvl3pPr>
            <a:lvl4pPr indent="-292100" lvl="3" marL="1828800" rtl="0" algn="l">
              <a:lnSpc>
                <a:spcPct val="115000"/>
              </a:lnSpc>
              <a:spcBef>
                <a:spcPts val="0"/>
              </a:spcBef>
              <a:spcAft>
                <a:spcPts val="0"/>
              </a:spcAft>
              <a:buSzPts val="1000"/>
              <a:buChar char="●"/>
              <a:defRPr sz="1000"/>
            </a:lvl4pPr>
            <a:lvl5pPr indent="-292100" lvl="4" marL="2286000" rtl="0" algn="l">
              <a:lnSpc>
                <a:spcPct val="115000"/>
              </a:lnSpc>
              <a:spcBef>
                <a:spcPts val="0"/>
              </a:spcBef>
              <a:spcAft>
                <a:spcPts val="0"/>
              </a:spcAft>
              <a:buSzPts val="1000"/>
              <a:buChar char="○"/>
              <a:defRPr sz="1000"/>
            </a:lvl5pPr>
            <a:lvl6pPr indent="-292100" lvl="5" marL="2743200" rtl="0" algn="l">
              <a:lnSpc>
                <a:spcPct val="115000"/>
              </a:lnSpc>
              <a:spcBef>
                <a:spcPts val="0"/>
              </a:spcBef>
              <a:spcAft>
                <a:spcPts val="0"/>
              </a:spcAft>
              <a:buSzPts val="1000"/>
              <a:buChar char="■"/>
              <a:defRPr sz="1000"/>
            </a:lvl6pPr>
            <a:lvl7pPr indent="-292100" lvl="6" marL="3200400" rtl="0" algn="l">
              <a:lnSpc>
                <a:spcPct val="115000"/>
              </a:lnSpc>
              <a:spcBef>
                <a:spcPts val="0"/>
              </a:spcBef>
              <a:spcAft>
                <a:spcPts val="0"/>
              </a:spcAft>
              <a:buSzPts val="1000"/>
              <a:buChar char="●"/>
              <a:defRPr sz="1000"/>
            </a:lvl7pPr>
            <a:lvl8pPr indent="-292100" lvl="7" marL="3657600" rtl="0" algn="l">
              <a:lnSpc>
                <a:spcPct val="115000"/>
              </a:lnSpc>
              <a:spcBef>
                <a:spcPts val="0"/>
              </a:spcBef>
              <a:spcAft>
                <a:spcPts val="0"/>
              </a:spcAft>
              <a:buSzPts val="1000"/>
              <a:buChar char="○"/>
              <a:defRPr sz="1000"/>
            </a:lvl8pPr>
            <a:lvl9pPr indent="-292100" lvl="8" marL="4114800" rtl="0" algn="l">
              <a:lnSpc>
                <a:spcPct val="115000"/>
              </a:lnSpc>
              <a:spcBef>
                <a:spcPts val="0"/>
              </a:spcBef>
              <a:spcAft>
                <a:spcPts val="0"/>
              </a:spcAft>
              <a:buSzPts val="1000"/>
              <a:buChar char="■"/>
              <a:defRPr sz="1000"/>
            </a:lvl9pPr>
          </a:lstStyle>
          <a:p/>
        </p:txBody>
      </p:sp>
      <p:sp>
        <p:nvSpPr>
          <p:cNvPr id="76" name="Google Shape;76;p19"/>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a:noFill/>
          <a:ln>
            <a:noFill/>
          </a:ln>
        </p:spPr>
        <p:txBody>
          <a:bodyPr anchorCtr="0" anchor="ctr" bIns="73225" lIns="73225" spcFirstLastPara="1" rIns="73225" wrap="square" tIns="73225">
            <a:normAutofit/>
          </a:bodyPr>
          <a:lstStyle>
            <a:lvl1pPr lvl="0" rtl="0" algn="l">
              <a:lnSpc>
                <a:spcPct val="100000"/>
              </a:lnSpc>
              <a:spcBef>
                <a:spcPts val="0"/>
              </a:spcBef>
              <a:spcAft>
                <a:spcPts val="0"/>
              </a:spcAft>
              <a:buSzPts val="3800"/>
              <a:buNone/>
              <a:defRPr sz="3800"/>
            </a:lvl1pPr>
            <a:lvl2pPr lvl="1" rtl="0" algn="l">
              <a:lnSpc>
                <a:spcPct val="100000"/>
              </a:lnSpc>
              <a:spcBef>
                <a:spcPts val="0"/>
              </a:spcBef>
              <a:spcAft>
                <a:spcPts val="0"/>
              </a:spcAft>
              <a:buSzPts val="3800"/>
              <a:buNone/>
              <a:defRPr sz="3800"/>
            </a:lvl2pPr>
            <a:lvl3pPr lvl="2" rtl="0" algn="l">
              <a:lnSpc>
                <a:spcPct val="100000"/>
              </a:lnSpc>
              <a:spcBef>
                <a:spcPts val="0"/>
              </a:spcBef>
              <a:spcAft>
                <a:spcPts val="0"/>
              </a:spcAft>
              <a:buSzPts val="3800"/>
              <a:buNone/>
              <a:defRPr sz="3800"/>
            </a:lvl3pPr>
            <a:lvl4pPr lvl="3" rtl="0" algn="l">
              <a:lnSpc>
                <a:spcPct val="100000"/>
              </a:lnSpc>
              <a:spcBef>
                <a:spcPts val="0"/>
              </a:spcBef>
              <a:spcAft>
                <a:spcPts val="0"/>
              </a:spcAft>
              <a:buSzPts val="3800"/>
              <a:buNone/>
              <a:defRPr sz="3800"/>
            </a:lvl4pPr>
            <a:lvl5pPr lvl="4" rtl="0" algn="l">
              <a:lnSpc>
                <a:spcPct val="100000"/>
              </a:lnSpc>
              <a:spcBef>
                <a:spcPts val="0"/>
              </a:spcBef>
              <a:spcAft>
                <a:spcPts val="0"/>
              </a:spcAft>
              <a:buSzPts val="3800"/>
              <a:buNone/>
              <a:defRPr sz="3800"/>
            </a:lvl5pPr>
            <a:lvl6pPr lvl="5" rtl="0" algn="l">
              <a:lnSpc>
                <a:spcPct val="100000"/>
              </a:lnSpc>
              <a:spcBef>
                <a:spcPts val="0"/>
              </a:spcBef>
              <a:spcAft>
                <a:spcPts val="0"/>
              </a:spcAft>
              <a:buSzPts val="3800"/>
              <a:buNone/>
              <a:defRPr sz="3800"/>
            </a:lvl6pPr>
            <a:lvl7pPr lvl="6" rtl="0" algn="l">
              <a:lnSpc>
                <a:spcPct val="100000"/>
              </a:lnSpc>
              <a:spcBef>
                <a:spcPts val="0"/>
              </a:spcBef>
              <a:spcAft>
                <a:spcPts val="0"/>
              </a:spcAft>
              <a:buSzPts val="3800"/>
              <a:buNone/>
              <a:defRPr sz="3800"/>
            </a:lvl7pPr>
            <a:lvl8pPr lvl="7" rtl="0" algn="l">
              <a:lnSpc>
                <a:spcPct val="100000"/>
              </a:lnSpc>
              <a:spcBef>
                <a:spcPts val="0"/>
              </a:spcBef>
              <a:spcAft>
                <a:spcPts val="0"/>
              </a:spcAft>
              <a:buSzPts val="3800"/>
              <a:buNone/>
              <a:defRPr sz="3800"/>
            </a:lvl8pPr>
            <a:lvl9pPr lvl="8" rtl="0" algn="l">
              <a:lnSpc>
                <a:spcPct val="100000"/>
              </a:lnSpc>
              <a:spcBef>
                <a:spcPts val="0"/>
              </a:spcBef>
              <a:spcAft>
                <a:spcPts val="0"/>
              </a:spcAft>
              <a:buSzPts val="3800"/>
              <a:buNone/>
              <a:defRPr sz="3800"/>
            </a:lvl9pPr>
          </a:lstStyle>
          <a:p/>
        </p:txBody>
      </p:sp>
      <p:sp>
        <p:nvSpPr>
          <p:cNvPr id="79" name="Google Shape;79;p20"/>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anchorCtr="0" anchor="ctr" bIns="73225" lIns="73225" spcFirstLastPara="1" rIns="73225" wrap="square" tIns="732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65500" y="1233175"/>
            <a:ext cx="4045200" cy="1482300"/>
          </a:xfrm>
          <a:prstGeom prst="rect">
            <a:avLst/>
          </a:prstGeom>
          <a:noFill/>
          <a:ln>
            <a:noFill/>
          </a:ln>
        </p:spPr>
        <p:txBody>
          <a:bodyPr anchorCtr="0" anchor="b" bIns="73225" lIns="73225" spcFirstLastPara="1" rIns="73225" wrap="square" tIns="73225">
            <a:normAutofit/>
          </a:bodyPr>
          <a:lstStyle>
            <a:lvl1pPr lvl="0" rtl="0" algn="ctr">
              <a:lnSpc>
                <a:spcPct val="100000"/>
              </a:lnSpc>
              <a:spcBef>
                <a:spcPts val="0"/>
              </a:spcBef>
              <a:spcAft>
                <a:spcPts val="0"/>
              </a:spcAft>
              <a:buSzPts val="3400"/>
              <a:buNone/>
              <a:defRPr sz="3400"/>
            </a:lvl1pPr>
            <a:lvl2pPr lvl="1" rtl="0" algn="ctr">
              <a:lnSpc>
                <a:spcPct val="100000"/>
              </a:lnSpc>
              <a:spcBef>
                <a:spcPts val="0"/>
              </a:spcBef>
              <a:spcAft>
                <a:spcPts val="0"/>
              </a:spcAft>
              <a:buSzPts val="3400"/>
              <a:buNone/>
              <a:defRPr sz="3400"/>
            </a:lvl2pPr>
            <a:lvl3pPr lvl="2" rtl="0" algn="ctr">
              <a:lnSpc>
                <a:spcPct val="100000"/>
              </a:lnSpc>
              <a:spcBef>
                <a:spcPts val="0"/>
              </a:spcBef>
              <a:spcAft>
                <a:spcPts val="0"/>
              </a:spcAft>
              <a:buSzPts val="3400"/>
              <a:buNone/>
              <a:defRPr sz="3400"/>
            </a:lvl3pPr>
            <a:lvl4pPr lvl="3" rtl="0" algn="ctr">
              <a:lnSpc>
                <a:spcPct val="100000"/>
              </a:lnSpc>
              <a:spcBef>
                <a:spcPts val="0"/>
              </a:spcBef>
              <a:spcAft>
                <a:spcPts val="0"/>
              </a:spcAft>
              <a:buSzPts val="3400"/>
              <a:buNone/>
              <a:defRPr sz="3400"/>
            </a:lvl4pPr>
            <a:lvl5pPr lvl="4" rtl="0" algn="ctr">
              <a:lnSpc>
                <a:spcPct val="100000"/>
              </a:lnSpc>
              <a:spcBef>
                <a:spcPts val="0"/>
              </a:spcBef>
              <a:spcAft>
                <a:spcPts val="0"/>
              </a:spcAft>
              <a:buSzPts val="3400"/>
              <a:buNone/>
              <a:defRPr sz="3400"/>
            </a:lvl5pPr>
            <a:lvl6pPr lvl="5" rtl="0" algn="ctr">
              <a:lnSpc>
                <a:spcPct val="100000"/>
              </a:lnSpc>
              <a:spcBef>
                <a:spcPts val="0"/>
              </a:spcBef>
              <a:spcAft>
                <a:spcPts val="0"/>
              </a:spcAft>
              <a:buSzPts val="3400"/>
              <a:buNone/>
              <a:defRPr sz="3400"/>
            </a:lvl6pPr>
            <a:lvl7pPr lvl="6" rtl="0" algn="ctr">
              <a:lnSpc>
                <a:spcPct val="100000"/>
              </a:lnSpc>
              <a:spcBef>
                <a:spcPts val="0"/>
              </a:spcBef>
              <a:spcAft>
                <a:spcPts val="0"/>
              </a:spcAft>
              <a:buSzPts val="3400"/>
              <a:buNone/>
              <a:defRPr sz="3400"/>
            </a:lvl7pPr>
            <a:lvl8pPr lvl="7" rtl="0" algn="ctr">
              <a:lnSpc>
                <a:spcPct val="100000"/>
              </a:lnSpc>
              <a:spcBef>
                <a:spcPts val="0"/>
              </a:spcBef>
              <a:spcAft>
                <a:spcPts val="0"/>
              </a:spcAft>
              <a:buSzPts val="3400"/>
              <a:buNone/>
              <a:defRPr sz="3400"/>
            </a:lvl8pPr>
            <a:lvl9pPr lvl="8" rtl="0" algn="ctr">
              <a:lnSpc>
                <a:spcPct val="100000"/>
              </a:lnSpc>
              <a:spcBef>
                <a:spcPts val="0"/>
              </a:spcBef>
              <a:spcAft>
                <a:spcPts val="0"/>
              </a:spcAft>
              <a:buSzPts val="3400"/>
              <a:buNone/>
              <a:defRPr sz="3400"/>
            </a:lvl9pPr>
          </a:lstStyle>
          <a:p/>
        </p:txBody>
      </p:sp>
      <p:sp>
        <p:nvSpPr>
          <p:cNvPr id="83" name="Google Shape;83;p21"/>
          <p:cNvSpPr txBox="1"/>
          <p:nvPr>
            <p:ph idx="1" type="subTitle"/>
          </p:nvPr>
        </p:nvSpPr>
        <p:spPr>
          <a:xfrm>
            <a:off x="265500" y="2803075"/>
            <a:ext cx="4045200" cy="1235100"/>
          </a:xfrm>
          <a:prstGeom prst="rect">
            <a:avLst/>
          </a:prstGeom>
          <a:noFill/>
          <a:ln>
            <a:noFill/>
          </a:ln>
        </p:spPr>
        <p:txBody>
          <a:bodyPr anchorCtr="0" anchor="t" bIns="73225" lIns="73225" spcFirstLastPara="1" rIns="73225" wrap="square" tIns="73225">
            <a:normAutofit/>
          </a:bodyPr>
          <a:lstStyle>
            <a:lvl1pPr lvl="0" rtl="0" algn="ctr">
              <a:lnSpc>
                <a:spcPct val="100000"/>
              </a:lnSpc>
              <a:spcBef>
                <a:spcPts val="0"/>
              </a:spcBef>
              <a:spcAft>
                <a:spcPts val="0"/>
              </a:spcAft>
              <a:buSzPts val="1700"/>
              <a:buNone/>
              <a:defRPr sz="1700"/>
            </a:lvl1pPr>
            <a:lvl2pPr lvl="1" rtl="0" algn="ctr">
              <a:lnSpc>
                <a:spcPct val="100000"/>
              </a:lnSpc>
              <a:spcBef>
                <a:spcPts val="0"/>
              </a:spcBef>
              <a:spcAft>
                <a:spcPts val="0"/>
              </a:spcAft>
              <a:buSzPts val="1700"/>
              <a:buNone/>
              <a:defRPr sz="1700"/>
            </a:lvl2pPr>
            <a:lvl3pPr lvl="2" rtl="0" algn="ctr">
              <a:lnSpc>
                <a:spcPct val="100000"/>
              </a:lnSpc>
              <a:spcBef>
                <a:spcPts val="0"/>
              </a:spcBef>
              <a:spcAft>
                <a:spcPts val="0"/>
              </a:spcAft>
              <a:buSzPts val="1700"/>
              <a:buNone/>
              <a:defRPr sz="1700"/>
            </a:lvl3pPr>
            <a:lvl4pPr lvl="3" rtl="0" algn="ctr">
              <a:lnSpc>
                <a:spcPct val="100000"/>
              </a:lnSpc>
              <a:spcBef>
                <a:spcPts val="0"/>
              </a:spcBef>
              <a:spcAft>
                <a:spcPts val="0"/>
              </a:spcAft>
              <a:buSzPts val="1700"/>
              <a:buNone/>
              <a:defRPr sz="1700"/>
            </a:lvl4pPr>
            <a:lvl5pPr lvl="4" rtl="0" algn="ctr">
              <a:lnSpc>
                <a:spcPct val="100000"/>
              </a:lnSpc>
              <a:spcBef>
                <a:spcPts val="0"/>
              </a:spcBef>
              <a:spcAft>
                <a:spcPts val="0"/>
              </a:spcAft>
              <a:buSzPts val="1700"/>
              <a:buNone/>
              <a:defRPr sz="1700"/>
            </a:lvl5pPr>
            <a:lvl6pPr lvl="5" rtl="0" algn="ctr">
              <a:lnSpc>
                <a:spcPct val="100000"/>
              </a:lnSpc>
              <a:spcBef>
                <a:spcPts val="0"/>
              </a:spcBef>
              <a:spcAft>
                <a:spcPts val="0"/>
              </a:spcAft>
              <a:buSzPts val="1700"/>
              <a:buNone/>
              <a:defRPr sz="1700"/>
            </a:lvl6pPr>
            <a:lvl7pPr lvl="6" rtl="0" algn="ctr">
              <a:lnSpc>
                <a:spcPct val="100000"/>
              </a:lnSpc>
              <a:spcBef>
                <a:spcPts val="0"/>
              </a:spcBef>
              <a:spcAft>
                <a:spcPts val="0"/>
              </a:spcAft>
              <a:buSzPts val="1700"/>
              <a:buNone/>
              <a:defRPr sz="1700"/>
            </a:lvl7pPr>
            <a:lvl8pPr lvl="7" rtl="0" algn="ctr">
              <a:lnSpc>
                <a:spcPct val="100000"/>
              </a:lnSpc>
              <a:spcBef>
                <a:spcPts val="0"/>
              </a:spcBef>
              <a:spcAft>
                <a:spcPts val="0"/>
              </a:spcAft>
              <a:buSzPts val="1700"/>
              <a:buNone/>
              <a:defRPr sz="1700"/>
            </a:lvl8pPr>
            <a:lvl9pPr lvl="8" rtl="0" algn="ctr">
              <a:lnSpc>
                <a:spcPct val="100000"/>
              </a:lnSpc>
              <a:spcBef>
                <a:spcPts val="0"/>
              </a:spcBef>
              <a:spcAft>
                <a:spcPts val="0"/>
              </a:spcAft>
              <a:buSzPts val="1700"/>
              <a:buNone/>
              <a:defRPr sz="1700"/>
            </a:lvl9pPr>
          </a:lstStyle>
          <a:p/>
        </p:txBody>
      </p:sp>
      <p:sp>
        <p:nvSpPr>
          <p:cNvPr id="84" name="Google Shape;84;p21"/>
          <p:cNvSpPr txBox="1"/>
          <p:nvPr>
            <p:ph idx="2" type="body"/>
          </p:nvPr>
        </p:nvSpPr>
        <p:spPr>
          <a:xfrm>
            <a:off x="4939500" y="724075"/>
            <a:ext cx="3837000" cy="3695100"/>
          </a:xfrm>
          <a:prstGeom prst="rect">
            <a:avLst/>
          </a:prstGeom>
          <a:noFill/>
          <a:ln>
            <a:noFill/>
          </a:ln>
        </p:spPr>
        <p:txBody>
          <a:bodyPr anchorCtr="0" anchor="ctr" bIns="73225" lIns="73225" spcFirstLastPara="1" rIns="73225" wrap="square" tIns="73225">
            <a:normAutofit/>
          </a:bodyPr>
          <a:lstStyle>
            <a:lvl1pPr indent="-317500" lvl="0" marL="457200" rtl="0" algn="l">
              <a:lnSpc>
                <a:spcPct val="115000"/>
              </a:lnSpc>
              <a:spcBef>
                <a:spcPts val="0"/>
              </a:spcBef>
              <a:spcAft>
                <a:spcPts val="0"/>
              </a:spcAft>
              <a:buSzPts val="1400"/>
              <a:buChar char="●"/>
              <a:defRPr/>
            </a:lvl1pPr>
            <a:lvl2pPr indent="-298450" lvl="1" marL="914400" rtl="0" algn="l">
              <a:lnSpc>
                <a:spcPct val="115000"/>
              </a:lnSpc>
              <a:spcBef>
                <a:spcPts val="0"/>
              </a:spcBef>
              <a:spcAft>
                <a:spcPts val="0"/>
              </a:spcAft>
              <a:buSzPts val="1100"/>
              <a:buChar char="○"/>
              <a:defRPr/>
            </a:lvl2pPr>
            <a:lvl3pPr indent="-298450" lvl="2" marL="1371600" rtl="0" algn="l">
              <a:lnSpc>
                <a:spcPct val="115000"/>
              </a:lnSpc>
              <a:spcBef>
                <a:spcPts val="0"/>
              </a:spcBef>
              <a:spcAft>
                <a:spcPts val="0"/>
              </a:spcAft>
              <a:buSzPts val="1100"/>
              <a:buChar char="■"/>
              <a:defRPr/>
            </a:lvl3pPr>
            <a:lvl4pPr indent="-298450" lvl="3" marL="1828800" rtl="0" algn="l">
              <a:lnSpc>
                <a:spcPct val="115000"/>
              </a:lnSpc>
              <a:spcBef>
                <a:spcPts val="0"/>
              </a:spcBef>
              <a:spcAft>
                <a:spcPts val="0"/>
              </a:spcAft>
              <a:buSzPts val="1100"/>
              <a:buChar char="●"/>
              <a:defRPr/>
            </a:lvl4pPr>
            <a:lvl5pPr indent="-298450" lvl="4" marL="2286000" rtl="0" algn="l">
              <a:lnSpc>
                <a:spcPct val="115000"/>
              </a:lnSpc>
              <a:spcBef>
                <a:spcPts val="0"/>
              </a:spcBef>
              <a:spcAft>
                <a:spcPts val="0"/>
              </a:spcAft>
              <a:buSzPts val="1100"/>
              <a:buChar char="○"/>
              <a:defRPr/>
            </a:lvl5pPr>
            <a:lvl6pPr indent="-298450" lvl="5" marL="2743200" rtl="0" algn="l">
              <a:lnSpc>
                <a:spcPct val="115000"/>
              </a:lnSpc>
              <a:spcBef>
                <a:spcPts val="0"/>
              </a:spcBef>
              <a:spcAft>
                <a:spcPts val="0"/>
              </a:spcAft>
              <a:buSzPts val="1100"/>
              <a:buChar char="■"/>
              <a:defRPr/>
            </a:lvl6pPr>
            <a:lvl7pPr indent="-298450" lvl="6" marL="3200400" rtl="0" algn="l">
              <a:lnSpc>
                <a:spcPct val="115000"/>
              </a:lnSpc>
              <a:spcBef>
                <a:spcPts val="0"/>
              </a:spcBef>
              <a:spcAft>
                <a:spcPts val="0"/>
              </a:spcAft>
              <a:buSzPts val="1100"/>
              <a:buChar char="●"/>
              <a:defRPr/>
            </a:lvl7pPr>
            <a:lvl8pPr indent="-298450" lvl="7" marL="3657600" rtl="0" algn="l">
              <a:lnSpc>
                <a:spcPct val="115000"/>
              </a:lnSpc>
              <a:spcBef>
                <a:spcPts val="0"/>
              </a:spcBef>
              <a:spcAft>
                <a:spcPts val="0"/>
              </a:spcAft>
              <a:buSzPts val="1100"/>
              <a:buChar char="○"/>
              <a:defRPr/>
            </a:lvl8pPr>
            <a:lvl9pPr indent="-298450" lvl="8" marL="4114800" rtl="0" algn="l">
              <a:lnSpc>
                <a:spcPct val="115000"/>
              </a:lnSpc>
              <a:spcBef>
                <a:spcPts val="0"/>
              </a:spcBef>
              <a:spcAft>
                <a:spcPts val="0"/>
              </a:spcAft>
              <a:buSzPts val="1100"/>
              <a:buChar char="■"/>
              <a:defRPr/>
            </a:lvl9pPr>
          </a:lstStyle>
          <a:p/>
        </p:txBody>
      </p:sp>
      <p:sp>
        <p:nvSpPr>
          <p:cNvPr id="85" name="Google Shape;85;p21"/>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a:noFill/>
          <a:ln>
            <a:noFill/>
          </a:ln>
        </p:spPr>
        <p:txBody>
          <a:bodyPr anchorCtr="0" anchor="ctr" bIns="73225" lIns="73225" spcFirstLastPara="1" rIns="73225" wrap="square" tIns="73225">
            <a:normAutofit/>
          </a:bodyPr>
          <a:lstStyle>
            <a:lvl1pPr indent="-228600" lvl="0" marL="457200" rtl="0" algn="l">
              <a:lnSpc>
                <a:spcPct val="100000"/>
              </a:lnSpc>
              <a:spcBef>
                <a:spcPts val="0"/>
              </a:spcBef>
              <a:spcAft>
                <a:spcPts val="0"/>
              </a:spcAft>
              <a:buSzPts val="1400"/>
              <a:buNone/>
              <a:defRPr/>
            </a:lvl1pPr>
          </a:lstStyle>
          <a:p/>
        </p:txBody>
      </p:sp>
      <p:sp>
        <p:nvSpPr>
          <p:cNvPr id="88" name="Google Shape;88;p22"/>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11700" y="1106125"/>
            <a:ext cx="8520600" cy="1963500"/>
          </a:xfrm>
          <a:prstGeom prst="rect">
            <a:avLst/>
          </a:prstGeom>
          <a:noFill/>
          <a:ln>
            <a:noFill/>
          </a:ln>
        </p:spPr>
        <p:txBody>
          <a:bodyPr anchorCtr="0" anchor="b" bIns="73225" lIns="73225" spcFirstLastPara="1" rIns="73225" wrap="square" tIns="73225">
            <a:normAutofit/>
          </a:bodyPr>
          <a:lstStyle>
            <a:lvl1pPr lvl="0" rtl="0" algn="ctr">
              <a:lnSpc>
                <a:spcPct val="100000"/>
              </a:lnSpc>
              <a:spcBef>
                <a:spcPts val="0"/>
              </a:spcBef>
              <a:spcAft>
                <a:spcPts val="0"/>
              </a:spcAft>
              <a:buSzPts val="9600"/>
              <a:buNone/>
              <a:defRPr sz="9600"/>
            </a:lvl1pPr>
            <a:lvl2pPr lvl="1" rtl="0" algn="ctr">
              <a:lnSpc>
                <a:spcPct val="100000"/>
              </a:lnSpc>
              <a:spcBef>
                <a:spcPts val="0"/>
              </a:spcBef>
              <a:spcAft>
                <a:spcPts val="0"/>
              </a:spcAft>
              <a:buSzPts val="9600"/>
              <a:buNone/>
              <a:defRPr sz="9600"/>
            </a:lvl2pPr>
            <a:lvl3pPr lvl="2" rtl="0" algn="ctr">
              <a:lnSpc>
                <a:spcPct val="100000"/>
              </a:lnSpc>
              <a:spcBef>
                <a:spcPts val="0"/>
              </a:spcBef>
              <a:spcAft>
                <a:spcPts val="0"/>
              </a:spcAft>
              <a:buSzPts val="9600"/>
              <a:buNone/>
              <a:defRPr sz="9600"/>
            </a:lvl3pPr>
            <a:lvl4pPr lvl="3" rtl="0" algn="ctr">
              <a:lnSpc>
                <a:spcPct val="100000"/>
              </a:lnSpc>
              <a:spcBef>
                <a:spcPts val="0"/>
              </a:spcBef>
              <a:spcAft>
                <a:spcPts val="0"/>
              </a:spcAft>
              <a:buSzPts val="9600"/>
              <a:buNone/>
              <a:defRPr sz="9600"/>
            </a:lvl4pPr>
            <a:lvl5pPr lvl="4" rtl="0" algn="ctr">
              <a:lnSpc>
                <a:spcPct val="100000"/>
              </a:lnSpc>
              <a:spcBef>
                <a:spcPts val="0"/>
              </a:spcBef>
              <a:spcAft>
                <a:spcPts val="0"/>
              </a:spcAft>
              <a:buSzPts val="9600"/>
              <a:buNone/>
              <a:defRPr sz="9600"/>
            </a:lvl5pPr>
            <a:lvl6pPr lvl="5" rtl="0" algn="ctr">
              <a:lnSpc>
                <a:spcPct val="100000"/>
              </a:lnSpc>
              <a:spcBef>
                <a:spcPts val="0"/>
              </a:spcBef>
              <a:spcAft>
                <a:spcPts val="0"/>
              </a:spcAft>
              <a:buSzPts val="9600"/>
              <a:buNone/>
              <a:defRPr sz="9600"/>
            </a:lvl6pPr>
            <a:lvl7pPr lvl="6" rtl="0" algn="ctr">
              <a:lnSpc>
                <a:spcPct val="100000"/>
              </a:lnSpc>
              <a:spcBef>
                <a:spcPts val="0"/>
              </a:spcBef>
              <a:spcAft>
                <a:spcPts val="0"/>
              </a:spcAft>
              <a:buSzPts val="9600"/>
              <a:buNone/>
              <a:defRPr sz="9600"/>
            </a:lvl7pPr>
            <a:lvl8pPr lvl="7" rtl="0" algn="ctr">
              <a:lnSpc>
                <a:spcPct val="100000"/>
              </a:lnSpc>
              <a:spcBef>
                <a:spcPts val="0"/>
              </a:spcBef>
              <a:spcAft>
                <a:spcPts val="0"/>
              </a:spcAft>
              <a:buSzPts val="9600"/>
              <a:buNone/>
              <a:defRPr sz="9600"/>
            </a:lvl8pPr>
            <a:lvl9pPr lvl="8" rtl="0" algn="ctr">
              <a:lnSpc>
                <a:spcPct val="100000"/>
              </a:lnSpc>
              <a:spcBef>
                <a:spcPts val="0"/>
              </a:spcBef>
              <a:spcAft>
                <a:spcPts val="0"/>
              </a:spcAft>
              <a:buSzPts val="9600"/>
              <a:buNone/>
              <a:defRPr sz="9600"/>
            </a:lvl9pPr>
          </a:lstStyle>
          <a:p>
            <a:r>
              <a:t>xx%</a:t>
            </a:r>
          </a:p>
        </p:txBody>
      </p:sp>
      <p:sp>
        <p:nvSpPr>
          <p:cNvPr id="91" name="Google Shape;91;p23"/>
          <p:cNvSpPr txBox="1"/>
          <p:nvPr>
            <p:ph idx="1" type="body"/>
          </p:nvPr>
        </p:nvSpPr>
        <p:spPr>
          <a:xfrm>
            <a:off x="311700" y="3152225"/>
            <a:ext cx="8520600" cy="1300800"/>
          </a:xfrm>
          <a:prstGeom prst="rect">
            <a:avLst/>
          </a:prstGeom>
          <a:noFill/>
          <a:ln>
            <a:noFill/>
          </a:ln>
        </p:spPr>
        <p:txBody>
          <a:bodyPr anchorCtr="0" anchor="t" bIns="73225" lIns="73225" spcFirstLastPara="1" rIns="73225" wrap="square" tIns="73225">
            <a:normAutofit/>
          </a:bodyPr>
          <a:lstStyle>
            <a:lvl1pPr indent="-317500" lvl="0" marL="457200" rtl="0" algn="ctr">
              <a:lnSpc>
                <a:spcPct val="115000"/>
              </a:lnSpc>
              <a:spcBef>
                <a:spcPts val="0"/>
              </a:spcBef>
              <a:spcAft>
                <a:spcPts val="0"/>
              </a:spcAft>
              <a:buSzPts val="1400"/>
              <a:buChar char="●"/>
              <a:defRPr/>
            </a:lvl1pPr>
            <a:lvl2pPr indent="-298450" lvl="1" marL="914400" rtl="0" algn="ctr">
              <a:lnSpc>
                <a:spcPct val="115000"/>
              </a:lnSpc>
              <a:spcBef>
                <a:spcPts val="0"/>
              </a:spcBef>
              <a:spcAft>
                <a:spcPts val="0"/>
              </a:spcAft>
              <a:buSzPts val="1100"/>
              <a:buChar char="○"/>
              <a:defRPr/>
            </a:lvl2pPr>
            <a:lvl3pPr indent="-298450" lvl="2" marL="1371600" rtl="0" algn="ctr">
              <a:lnSpc>
                <a:spcPct val="115000"/>
              </a:lnSpc>
              <a:spcBef>
                <a:spcPts val="0"/>
              </a:spcBef>
              <a:spcAft>
                <a:spcPts val="0"/>
              </a:spcAft>
              <a:buSzPts val="1100"/>
              <a:buChar char="■"/>
              <a:defRPr/>
            </a:lvl3pPr>
            <a:lvl4pPr indent="-298450" lvl="3" marL="1828800" rtl="0" algn="ctr">
              <a:lnSpc>
                <a:spcPct val="115000"/>
              </a:lnSpc>
              <a:spcBef>
                <a:spcPts val="0"/>
              </a:spcBef>
              <a:spcAft>
                <a:spcPts val="0"/>
              </a:spcAft>
              <a:buSzPts val="1100"/>
              <a:buChar char="●"/>
              <a:defRPr/>
            </a:lvl4pPr>
            <a:lvl5pPr indent="-298450" lvl="4" marL="2286000" rtl="0" algn="ctr">
              <a:lnSpc>
                <a:spcPct val="115000"/>
              </a:lnSpc>
              <a:spcBef>
                <a:spcPts val="0"/>
              </a:spcBef>
              <a:spcAft>
                <a:spcPts val="0"/>
              </a:spcAft>
              <a:buSzPts val="1100"/>
              <a:buChar char="○"/>
              <a:defRPr/>
            </a:lvl5pPr>
            <a:lvl6pPr indent="-298450" lvl="5" marL="2743200" rtl="0" algn="ctr">
              <a:lnSpc>
                <a:spcPct val="115000"/>
              </a:lnSpc>
              <a:spcBef>
                <a:spcPts val="0"/>
              </a:spcBef>
              <a:spcAft>
                <a:spcPts val="0"/>
              </a:spcAft>
              <a:buSzPts val="1100"/>
              <a:buChar char="■"/>
              <a:defRPr/>
            </a:lvl6pPr>
            <a:lvl7pPr indent="-298450" lvl="6" marL="3200400" rtl="0" algn="ctr">
              <a:lnSpc>
                <a:spcPct val="115000"/>
              </a:lnSpc>
              <a:spcBef>
                <a:spcPts val="0"/>
              </a:spcBef>
              <a:spcAft>
                <a:spcPts val="0"/>
              </a:spcAft>
              <a:buSzPts val="1100"/>
              <a:buChar char="●"/>
              <a:defRPr/>
            </a:lvl7pPr>
            <a:lvl8pPr indent="-298450" lvl="7" marL="3657600" rtl="0" algn="ctr">
              <a:lnSpc>
                <a:spcPct val="115000"/>
              </a:lnSpc>
              <a:spcBef>
                <a:spcPts val="0"/>
              </a:spcBef>
              <a:spcAft>
                <a:spcPts val="0"/>
              </a:spcAft>
              <a:buSzPts val="1100"/>
              <a:buChar char="○"/>
              <a:defRPr/>
            </a:lvl8pPr>
            <a:lvl9pPr indent="-298450" lvl="8" marL="4114800" rtl="0" algn="ctr">
              <a:lnSpc>
                <a:spcPct val="115000"/>
              </a:lnSpc>
              <a:spcBef>
                <a:spcPts val="0"/>
              </a:spcBef>
              <a:spcAft>
                <a:spcPts val="0"/>
              </a:spcAft>
              <a:buSzPts val="1100"/>
              <a:buChar char="■"/>
              <a:defRPr/>
            </a:lvl9pPr>
          </a:lstStyle>
          <a:p/>
        </p:txBody>
      </p:sp>
      <p:sp>
        <p:nvSpPr>
          <p:cNvPr id="92" name="Google Shape;92;p23"/>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73225" lIns="73225" spcFirstLastPara="1" rIns="73225" wrap="square" tIns="73225">
            <a:normAutofit/>
          </a:bodyPr>
          <a:lstStyle>
            <a:lvl1pPr lvl="0"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200"/>
              <a:buFont typeface="Arial"/>
              <a:buNone/>
              <a:defRPr b="0" i="0" sz="2200" u="none" cap="none" strike="noStrike">
                <a:solidFill>
                  <a:schemeClr val="dk1"/>
                </a:solidFill>
                <a:latin typeface="Arial"/>
                <a:ea typeface="Arial"/>
                <a:cs typeface="Arial"/>
                <a:sym typeface="Aria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73225" lIns="73225" spcFirstLastPara="1" rIns="73225" wrap="square" tIns="73225">
            <a:normAutofit/>
          </a:bodyPr>
          <a:lstStyle>
            <a:lvl1pPr indent="-317500" lvl="0" marL="457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298450" lvl="1" marL="9144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2pPr>
            <a:lvl3pPr indent="-298450" lvl="2" marL="13716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3pPr>
            <a:lvl4pPr indent="-298450" lvl="3" marL="18288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4pPr>
            <a:lvl5pPr indent="-298450" lvl="4" marL="22860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5pPr>
            <a:lvl6pPr indent="-298450" lvl="5" marL="27432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6pPr>
            <a:lvl7pPr indent="-298450" lvl="6" marL="32004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7pPr>
            <a:lvl8pPr indent="-298450" lvl="7" marL="36576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8pPr>
            <a:lvl9pPr indent="-298450" lvl="8" marL="4114800" marR="0" rtl="0" algn="l">
              <a:lnSpc>
                <a:spcPct val="115000"/>
              </a:lnSpc>
              <a:spcBef>
                <a:spcPts val="0"/>
              </a:spcBef>
              <a:spcAft>
                <a:spcPts val="0"/>
              </a:spcAft>
              <a:buClr>
                <a:schemeClr val="dk2"/>
              </a:buClr>
              <a:buSzPts val="1100"/>
              <a:buFont typeface="Arial"/>
              <a:buChar char="■"/>
              <a:defRPr b="0" i="0" sz="11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73225" lIns="73225" spcFirstLastPara="1" rIns="73225" wrap="square" tIns="73225">
            <a:norm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5"/>
          <p:cNvSpPr txBox="1"/>
          <p:nvPr/>
        </p:nvSpPr>
        <p:spPr>
          <a:xfrm>
            <a:off x="3335095" y="1753450"/>
            <a:ext cx="2523600" cy="579000"/>
          </a:xfrm>
          <a:prstGeom prst="rect">
            <a:avLst/>
          </a:prstGeom>
          <a:noFill/>
          <a:ln>
            <a:noFill/>
          </a:ln>
        </p:spPr>
        <p:txBody>
          <a:bodyPr anchorCtr="0" anchor="t" bIns="73225" lIns="73225" spcFirstLastPara="1" rIns="73225" wrap="square" tIns="73225">
            <a:sp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Lobster"/>
                <a:ea typeface="Lobster"/>
                <a:cs typeface="Lobster"/>
                <a:sym typeface="Lobster"/>
              </a:rPr>
              <a:t>Year </a:t>
            </a:r>
            <a:r>
              <a:rPr lang="en-GB">
                <a:latin typeface="Lobster"/>
                <a:ea typeface="Lobster"/>
                <a:cs typeface="Lobster"/>
                <a:sym typeface="Lobster"/>
              </a:rPr>
              <a:t>3</a:t>
            </a:r>
            <a:r>
              <a:rPr b="0" i="0" lang="en-GB" sz="1400" u="none" cap="none" strike="noStrike">
                <a:solidFill>
                  <a:srgbClr val="000000"/>
                </a:solidFill>
                <a:latin typeface="Lobster"/>
                <a:ea typeface="Lobster"/>
                <a:cs typeface="Lobster"/>
                <a:sym typeface="Lobster"/>
              </a:rPr>
              <a:t> Autumn 1</a:t>
            </a:r>
            <a:endParaRPr b="0" i="0" sz="1400" u="none" cap="none" strike="noStrike">
              <a:solidFill>
                <a:srgbClr val="000000"/>
              </a:solidFill>
              <a:latin typeface="Lobster"/>
              <a:ea typeface="Lobster"/>
              <a:cs typeface="Lobster"/>
              <a:sym typeface="Lobster"/>
            </a:endParaRPr>
          </a:p>
          <a:p>
            <a:pPr indent="0" lvl="0" marL="0" marR="0" rtl="0" algn="ctr">
              <a:lnSpc>
                <a:spcPct val="100000"/>
              </a:lnSpc>
              <a:spcBef>
                <a:spcPts val="0"/>
              </a:spcBef>
              <a:spcAft>
                <a:spcPts val="0"/>
              </a:spcAft>
              <a:buClr>
                <a:srgbClr val="000000"/>
              </a:buClr>
              <a:buSzPts val="1400"/>
              <a:buFont typeface="Arial"/>
              <a:buNone/>
            </a:pPr>
            <a:r>
              <a:rPr lang="en-GB">
                <a:latin typeface="Lobster"/>
                <a:ea typeface="Lobster"/>
                <a:cs typeface="Lobster"/>
                <a:sym typeface="Lobster"/>
              </a:rPr>
              <a:t>Prehistoric Britain</a:t>
            </a:r>
            <a:endParaRPr sz="1400">
              <a:latin typeface="Lobster"/>
              <a:ea typeface="Lobster"/>
              <a:cs typeface="Lobster"/>
              <a:sym typeface="Lobster"/>
            </a:endParaRPr>
          </a:p>
        </p:txBody>
      </p:sp>
      <p:sp>
        <p:nvSpPr>
          <p:cNvPr id="100" name="Google Shape;100;p25"/>
          <p:cNvSpPr txBox="1"/>
          <p:nvPr/>
        </p:nvSpPr>
        <p:spPr>
          <a:xfrm>
            <a:off x="127883" y="57558"/>
            <a:ext cx="3133200" cy="15456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b="1" i="0" lang="en-GB" sz="1000" u="sng" cap="none" strike="noStrike">
                <a:solidFill>
                  <a:srgbClr val="000000"/>
                </a:solidFill>
                <a:latin typeface="Comfortaa"/>
                <a:ea typeface="Comfortaa"/>
                <a:cs typeface="Comfortaa"/>
                <a:sym typeface="Comfortaa"/>
              </a:rPr>
              <a:t>Maths:</a:t>
            </a:r>
            <a:endParaRPr b="1" i="0" sz="1000" u="sng" cap="none" strike="noStrike">
              <a:solidFill>
                <a:srgbClr val="00000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GB" sz="1100">
                <a:solidFill>
                  <a:schemeClr val="dk1"/>
                </a:solidFill>
                <a:latin typeface="Calibri"/>
                <a:ea typeface="Calibri"/>
                <a:cs typeface="Calibri"/>
                <a:sym typeface="Calibri"/>
              </a:rPr>
              <a:t>As Mathematicians we will develop our knowledge of the number system. We shall focus on finding the place value of numbers to 1000 before placing them on a number line, ordering them and understanding their representations. We shall move on to securing our knowledge of addition and subtraction with larger numbers.</a:t>
            </a:r>
            <a:endParaRPr sz="1100">
              <a:solidFill>
                <a:schemeClr val="dk1"/>
              </a:solidFill>
              <a:latin typeface="Calibri"/>
              <a:ea typeface="Calibri"/>
              <a:cs typeface="Calibri"/>
              <a:sym typeface="Calibri"/>
            </a:endParaRPr>
          </a:p>
          <a:p>
            <a:pPr indent="0" lvl="0" marL="0" marR="0" rtl="0" algn="l">
              <a:lnSpc>
                <a:spcPct val="100000"/>
              </a:lnSpc>
              <a:spcBef>
                <a:spcPts val="1000"/>
              </a:spcBef>
              <a:spcAft>
                <a:spcPts val="0"/>
              </a:spcAft>
              <a:buClr>
                <a:srgbClr val="000000"/>
              </a:buClr>
              <a:buSzPts val="1000"/>
              <a:buFont typeface="Arial"/>
              <a:buNone/>
            </a:pPr>
            <a:r>
              <a:t/>
            </a:r>
            <a:endParaRPr sz="1000">
              <a:latin typeface="Comfortaa"/>
              <a:ea typeface="Comfortaa"/>
              <a:cs typeface="Comfortaa"/>
              <a:sym typeface="Comfortaa"/>
            </a:endParaRPr>
          </a:p>
        </p:txBody>
      </p:sp>
      <p:sp>
        <p:nvSpPr>
          <p:cNvPr id="101" name="Google Shape;101;p25"/>
          <p:cNvSpPr txBox="1"/>
          <p:nvPr/>
        </p:nvSpPr>
        <p:spPr>
          <a:xfrm>
            <a:off x="127883" y="1677761"/>
            <a:ext cx="3133200" cy="19836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i="0" lang="en-GB" sz="1000" u="sng" cap="none" strike="noStrike">
                <a:solidFill>
                  <a:srgbClr val="000000"/>
                </a:solidFill>
                <a:latin typeface="Comfortaa"/>
                <a:ea typeface="Comfortaa"/>
                <a:cs typeface="Comfortaa"/>
                <a:sym typeface="Comfortaa"/>
              </a:rPr>
              <a:t>English:</a:t>
            </a:r>
            <a:endParaRPr i="0" sz="1000" u="sng" cap="none" strike="noStrike">
              <a:solidFill>
                <a:srgbClr val="00000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GB" sz="1100">
                <a:solidFill>
                  <a:schemeClr val="dk1"/>
                </a:solidFill>
                <a:latin typeface="Calibri"/>
                <a:ea typeface="Calibri"/>
                <a:cs typeface="Calibri"/>
                <a:sym typeface="Calibri"/>
              </a:rPr>
              <a:t>This half term we shall be focusing on using various sentence structures to write for a range of purposes. Our key texts will be the story ‘Stone Age Boy’, a travel brochure ‘Skara Brae’ and a set of instructions ‘How to Wash a Woolly Mammoth’.  Our writing will vary based on different technical skills such as being descriptive, writing informatively and instructing an audience. </a:t>
            </a:r>
            <a:endParaRPr sz="11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000"/>
              <a:buFont typeface="Arial"/>
              <a:buNone/>
            </a:pPr>
            <a:r>
              <a:t/>
            </a:r>
            <a:endParaRPr sz="1000" u="sng">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Comfortaa"/>
              <a:ea typeface="Comfortaa"/>
              <a:cs typeface="Comfortaa"/>
              <a:sym typeface="Comfortaa"/>
            </a:endParaRPr>
          </a:p>
        </p:txBody>
      </p:sp>
      <p:sp>
        <p:nvSpPr>
          <p:cNvPr id="102" name="Google Shape;102;p25"/>
          <p:cNvSpPr txBox="1"/>
          <p:nvPr/>
        </p:nvSpPr>
        <p:spPr>
          <a:xfrm>
            <a:off x="5932708" y="57558"/>
            <a:ext cx="3133200" cy="16203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b="1" i="0" lang="en-GB" sz="1000" u="sng" cap="none" strike="noStrike">
                <a:solidFill>
                  <a:srgbClr val="000000"/>
                </a:solidFill>
                <a:latin typeface="Comfortaa"/>
                <a:ea typeface="Comfortaa"/>
                <a:cs typeface="Comfortaa"/>
                <a:sym typeface="Comfortaa"/>
              </a:rPr>
              <a:t>Topic: Humanities</a:t>
            </a:r>
            <a:endParaRPr b="1" i="0" sz="1000" u="sng" cap="none" strike="noStrike">
              <a:solidFill>
                <a:srgbClr val="00000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GB" sz="1000">
                <a:solidFill>
                  <a:schemeClr val="dk1"/>
                </a:solidFill>
                <a:latin typeface="Calibri"/>
                <a:ea typeface="Calibri"/>
                <a:cs typeface="Calibri"/>
                <a:sym typeface="Calibri"/>
              </a:rPr>
              <a:t>This term in history the children will learn about Prehistoric Britain. We will develop our knowledge of the Stone Age, Bronze Age and Iron Age and focus on how and why things changed and understand how these changes affected the way humans lived. We will ask questions and try to find the answers and understand that our knowledge of pre-history is developing constantly with new archeological discoveries.</a:t>
            </a:r>
            <a:endParaRPr sz="1000">
              <a:solidFill>
                <a:schemeClr val="dk1"/>
              </a:solidFill>
              <a:latin typeface="Calibri"/>
              <a:ea typeface="Calibri"/>
              <a:cs typeface="Calibri"/>
              <a:sym typeface="Calibri"/>
            </a:endParaRPr>
          </a:p>
          <a:p>
            <a:pPr indent="0" lvl="0" marL="0" marR="0" rtl="0" algn="l">
              <a:lnSpc>
                <a:spcPct val="100000"/>
              </a:lnSpc>
              <a:spcBef>
                <a:spcPts val="1000"/>
              </a:spcBef>
              <a:spcAft>
                <a:spcPts val="0"/>
              </a:spcAft>
              <a:buClr>
                <a:srgbClr val="000000"/>
              </a:buClr>
              <a:buSzPts val="1000"/>
              <a:buFont typeface="Arial"/>
              <a:buNone/>
            </a:pPr>
            <a:r>
              <a:t/>
            </a:r>
            <a:endParaRPr sz="1000">
              <a:latin typeface="Comfortaa"/>
              <a:ea typeface="Comfortaa"/>
              <a:cs typeface="Comfortaa"/>
              <a:sym typeface="Comfortaa"/>
            </a:endParaRPr>
          </a:p>
        </p:txBody>
      </p:sp>
      <p:sp>
        <p:nvSpPr>
          <p:cNvPr id="103" name="Google Shape;103;p25"/>
          <p:cNvSpPr txBox="1"/>
          <p:nvPr/>
        </p:nvSpPr>
        <p:spPr>
          <a:xfrm>
            <a:off x="5932708" y="1722868"/>
            <a:ext cx="3133200" cy="16977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i="0" lang="en-GB" sz="1000" u="sng" cap="none" strike="noStrike">
                <a:solidFill>
                  <a:srgbClr val="000000"/>
                </a:solidFill>
                <a:latin typeface="Comfortaa"/>
                <a:ea typeface="Comfortaa"/>
                <a:cs typeface="Comfortaa"/>
                <a:sym typeface="Comfortaa"/>
              </a:rPr>
              <a:t>Topic: Creative</a:t>
            </a:r>
            <a:endParaRPr i="0" sz="1000" u="sng" cap="none" strike="noStrike">
              <a:solidFill>
                <a:srgbClr val="000000"/>
              </a:solidFill>
              <a:latin typeface="Comfortaa"/>
              <a:ea typeface="Comfortaa"/>
              <a:cs typeface="Comfortaa"/>
              <a:sym typeface="Comfortaa"/>
            </a:endParaRPr>
          </a:p>
          <a:p>
            <a:pPr indent="0" lvl="0" marL="0" rtl="0" algn="l">
              <a:lnSpc>
                <a:spcPct val="115000"/>
              </a:lnSpc>
              <a:spcBef>
                <a:spcPts val="0"/>
              </a:spcBef>
              <a:spcAft>
                <a:spcPts val="0"/>
              </a:spcAft>
              <a:buClr>
                <a:schemeClr val="dk1"/>
              </a:buClr>
              <a:buSzPts val="1100"/>
              <a:buFont typeface="Arial"/>
              <a:buNone/>
            </a:pPr>
            <a:r>
              <a:rPr lang="en-GB" sz="1100">
                <a:solidFill>
                  <a:schemeClr val="dk1"/>
                </a:solidFill>
                <a:latin typeface="Calibri"/>
                <a:ea typeface="Calibri"/>
                <a:cs typeface="Calibri"/>
                <a:sym typeface="Calibri"/>
              </a:rPr>
              <a:t>In Art, we will be sketching faces and objects using different materials in order to add detail and shading.  We will consider how to add dimension, textures and shading.</a:t>
            </a:r>
            <a:endParaRPr sz="1100">
              <a:solidFill>
                <a:schemeClr val="dk1"/>
              </a:solidFill>
              <a:latin typeface="Calibri"/>
              <a:ea typeface="Calibri"/>
              <a:cs typeface="Calibri"/>
              <a:sym typeface="Calibri"/>
            </a:endParaRPr>
          </a:p>
          <a:p>
            <a:pPr indent="0" lvl="0" marL="0" marR="0" rtl="0" algn="l">
              <a:lnSpc>
                <a:spcPct val="100000"/>
              </a:lnSpc>
              <a:spcBef>
                <a:spcPts val="1000"/>
              </a:spcBef>
              <a:spcAft>
                <a:spcPts val="0"/>
              </a:spcAft>
              <a:buClr>
                <a:srgbClr val="000000"/>
              </a:buClr>
              <a:buSzPts val="1000"/>
              <a:buFont typeface="Arial"/>
              <a:buNone/>
            </a:pPr>
            <a:r>
              <a:t/>
            </a:r>
            <a:endParaRPr sz="1000">
              <a:latin typeface="Comfortaa"/>
              <a:ea typeface="Comfortaa"/>
              <a:cs typeface="Comfortaa"/>
              <a:sym typeface="Comfortaa"/>
            </a:endParaRPr>
          </a:p>
        </p:txBody>
      </p:sp>
      <p:sp>
        <p:nvSpPr>
          <p:cNvPr id="104" name="Google Shape;104;p25"/>
          <p:cNvSpPr txBox="1"/>
          <p:nvPr/>
        </p:nvSpPr>
        <p:spPr>
          <a:xfrm>
            <a:off x="127883" y="3712930"/>
            <a:ext cx="3133200" cy="13656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i="0" lang="en-GB" sz="1000" u="sng" cap="none" strike="noStrike">
                <a:solidFill>
                  <a:srgbClr val="000000"/>
                </a:solidFill>
                <a:latin typeface="Comfortaa"/>
                <a:ea typeface="Comfortaa"/>
                <a:cs typeface="Comfortaa"/>
                <a:sym typeface="Comfortaa"/>
              </a:rPr>
              <a:t>Science:</a:t>
            </a:r>
            <a:endParaRPr i="0" sz="1000" u="sng" cap="none" strike="noStrike">
              <a:solidFill>
                <a:srgbClr val="000000"/>
              </a:solidFill>
              <a:latin typeface="Comfortaa"/>
              <a:ea typeface="Comfortaa"/>
              <a:cs typeface="Comfortaa"/>
              <a:sym typeface="Comfortaa"/>
            </a:endParaRPr>
          </a:p>
          <a:p>
            <a:pPr indent="0" lvl="0" marL="0" rtl="0" algn="l">
              <a:lnSpc>
                <a:spcPct val="115000"/>
              </a:lnSpc>
              <a:spcBef>
                <a:spcPts val="0"/>
              </a:spcBef>
              <a:spcAft>
                <a:spcPts val="1000"/>
              </a:spcAft>
              <a:buClr>
                <a:schemeClr val="dk1"/>
              </a:buClr>
              <a:buSzPts val="1100"/>
              <a:buFont typeface="Arial"/>
              <a:buNone/>
            </a:pPr>
            <a:r>
              <a:rPr lang="en-GB" sz="1100">
                <a:solidFill>
                  <a:schemeClr val="dk1"/>
                </a:solidFill>
                <a:latin typeface="Calibri"/>
                <a:ea typeface="Calibri"/>
                <a:cs typeface="Calibri"/>
                <a:sym typeface="Calibri"/>
              </a:rPr>
              <a:t>As scientists our focus this half term will be rocks. It will include looking at different types and properties of rocks, how fossils are formed and how soil plays a vital part in rock formation.  We shall carry out a number of experiments to aid our learning.</a:t>
            </a:r>
            <a:endParaRPr sz="1000">
              <a:latin typeface="Comfortaa"/>
              <a:ea typeface="Comfortaa"/>
              <a:cs typeface="Comfortaa"/>
              <a:sym typeface="Comfortaa"/>
            </a:endParaRPr>
          </a:p>
        </p:txBody>
      </p:sp>
      <p:sp>
        <p:nvSpPr>
          <p:cNvPr id="105" name="Google Shape;105;p25"/>
          <p:cNvSpPr txBox="1"/>
          <p:nvPr/>
        </p:nvSpPr>
        <p:spPr>
          <a:xfrm>
            <a:off x="3322697" y="3686447"/>
            <a:ext cx="2548500" cy="7698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i="0" lang="en-GB" sz="1000" u="sng" cap="none" strike="noStrike">
                <a:solidFill>
                  <a:srgbClr val="000000"/>
                </a:solidFill>
                <a:latin typeface="Comfortaa"/>
                <a:ea typeface="Comfortaa"/>
                <a:cs typeface="Comfortaa"/>
                <a:sym typeface="Comfortaa"/>
              </a:rPr>
              <a:t>PE: </a:t>
            </a:r>
            <a:r>
              <a:rPr lang="en-GB" sz="900">
                <a:solidFill>
                  <a:schemeClr val="dk1"/>
                </a:solidFill>
                <a:latin typeface="Calibri"/>
                <a:ea typeface="Calibri"/>
                <a:cs typeface="Calibri"/>
                <a:sym typeface="Calibri"/>
              </a:rPr>
              <a:t>We will work on using our core skills to support communication and teamwork within a range of sports with a focus on basketball.</a:t>
            </a:r>
            <a:endParaRPr sz="800" u="sng">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t/>
            </a:r>
            <a:endParaRPr b="0" i="0" sz="800" u="none" cap="none" strike="noStrike">
              <a:solidFill>
                <a:srgbClr val="000000"/>
              </a:solidFill>
              <a:latin typeface="Comfortaa"/>
              <a:ea typeface="Comfortaa"/>
              <a:cs typeface="Comfortaa"/>
              <a:sym typeface="Comfortaa"/>
            </a:endParaRPr>
          </a:p>
        </p:txBody>
      </p:sp>
      <p:sp>
        <p:nvSpPr>
          <p:cNvPr id="106" name="Google Shape;106;p25"/>
          <p:cNvSpPr txBox="1"/>
          <p:nvPr/>
        </p:nvSpPr>
        <p:spPr>
          <a:xfrm>
            <a:off x="5932708" y="3465739"/>
            <a:ext cx="3133200" cy="7968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i="0" lang="en-GB" sz="1000" u="sng" cap="none" strike="noStrike">
                <a:solidFill>
                  <a:srgbClr val="000000"/>
                </a:solidFill>
                <a:latin typeface="Comfortaa"/>
                <a:ea typeface="Comfortaa"/>
                <a:cs typeface="Comfortaa"/>
                <a:sym typeface="Comfortaa"/>
              </a:rPr>
              <a:t>Music: </a:t>
            </a:r>
            <a:r>
              <a:rPr lang="en-GB" sz="1000" u="sng">
                <a:latin typeface="Comfortaa"/>
                <a:ea typeface="Comfortaa"/>
                <a:cs typeface="Comfortaa"/>
                <a:sym typeface="Comfortaa"/>
              </a:rPr>
              <a:t> </a:t>
            </a:r>
            <a:r>
              <a:rPr lang="en-GB" sz="1000">
                <a:solidFill>
                  <a:schemeClr val="dk1"/>
                </a:solidFill>
                <a:latin typeface="Calibri"/>
                <a:ea typeface="Calibri"/>
                <a:cs typeface="Calibri"/>
                <a:sym typeface="Calibri"/>
              </a:rPr>
              <a:t>As musicians we will use the Kapow scheme of learning to discuss musical pieces, learn how to warm up our voices and bodies and move towards being able to sing and play our own music. </a:t>
            </a:r>
            <a:endParaRPr b="0" i="0" sz="900" u="sng" cap="none" strike="noStrike">
              <a:solidFill>
                <a:srgbClr val="000000"/>
              </a:solidFill>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t/>
            </a:r>
            <a:endParaRPr b="0" i="0" sz="1000" u="sng" cap="none" strike="noStrike">
              <a:solidFill>
                <a:srgbClr val="000000"/>
              </a:solidFill>
              <a:latin typeface="Comfortaa"/>
              <a:ea typeface="Comfortaa"/>
              <a:cs typeface="Comfortaa"/>
              <a:sym typeface="Comfortaa"/>
            </a:endParaRPr>
          </a:p>
        </p:txBody>
      </p:sp>
      <p:sp>
        <p:nvSpPr>
          <p:cNvPr id="107" name="Google Shape;107;p25"/>
          <p:cNvSpPr txBox="1"/>
          <p:nvPr/>
        </p:nvSpPr>
        <p:spPr>
          <a:xfrm>
            <a:off x="5932730" y="4307681"/>
            <a:ext cx="3133200" cy="7698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i="0" lang="en-GB" sz="1000" u="sng" cap="none" strike="noStrike">
                <a:solidFill>
                  <a:srgbClr val="000000"/>
                </a:solidFill>
                <a:latin typeface="Comfortaa"/>
                <a:ea typeface="Comfortaa"/>
                <a:cs typeface="Comfortaa"/>
                <a:sym typeface="Comfortaa"/>
              </a:rPr>
              <a:t>PSHE: </a:t>
            </a:r>
            <a:r>
              <a:rPr lang="en-GB" sz="1100">
                <a:solidFill>
                  <a:schemeClr val="dk1"/>
                </a:solidFill>
                <a:latin typeface="Calibri"/>
                <a:ea typeface="Calibri"/>
                <a:cs typeface="Calibri"/>
                <a:sym typeface="Calibri"/>
              </a:rPr>
              <a:t>This term we are learning about belonging. Children will learn about themselves and their place in a community.</a:t>
            </a:r>
            <a:endParaRPr sz="1000" u="sng">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Comfortaa"/>
              <a:ea typeface="Comfortaa"/>
              <a:cs typeface="Comfortaa"/>
              <a:sym typeface="Comfortaa"/>
            </a:endParaRPr>
          </a:p>
        </p:txBody>
      </p:sp>
      <p:sp>
        <p:nvSpPr>
          <p:cNvPr id="108" name="Google Shape;108;p25"/>
          <p:cNvSpPr txBox="1"/>
          <p:nvPr/>
        </p:nvSpPr>
        <p:spPr>
          <a:xfrm>
            <a:off x="3322697" y="57558"/>
            <a:ext cx="2548500" cy="7092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lang="en-GB" sz="1000" u="sng">
                <a:latin typeface="Comfortaa"/>
                <a:ea typeface="Comfortaa"/>
                <a:cs typeface="Comfortaa"/>
                <a:sym typeface="Comfortaa"/>
              </a:rPr>
              <a:t>RE: </a:t>
            </a:r>
            <a:r>
              <a:rPr lang="en-GB" sz="1100">
                <a:solidFill>
                  <a:schemeClr val="dk1"/>
                </a:solidFill>
                <a:latin typeface="Calibri"/>
                <a:ea typeface="Calibri"/>
                <a:cs typeface="Calibri"/>
                <a:sym typeface="Calibri"/>
              </a:rPr>
              <a:t>In RE, we will be learning about what it is like for people to follow God.</a:t>
            </a:r>
            <a:endParaRPr b="0" i="0" sz="1000" u="sng" cap="none" strike="noStrike">
              <a:solidFill>
                <a:srgbClr val="000000"/>
              </a:solidFill>
              <a:latin typeface="Comfortaa"/>
              <a:ea typeface="Comfortaa"/>
              <a:cs typeface="Comfortaa"/>
              <a:sym typeface="Comfortaa"/>
            </a:endParaRPr>
          </a:p>
        </p:txBody>
      </p:sp>
      <p:sp>
        <p:nvSpPr>
          <p:cNvPr id="109" name="Google Shape;109;p25"/>
          <p:cNvSpPr txBox="1"/>
          <p:nvPr/>
        </p:nvSpPr>
        <p:spPr>
          <a:xfrm>
            <a:off x="3322697" y="808060"/>
            <a:ext cx="2548500" cy="7092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lang="en-GB" sz="1000" u="sng">
                <a:latin typeface="Comfortaa"/>
                <a:ea typeface="Comfortaa"/>
                <a:cs typeface="Comfortaa"/>
                <a:sym typeface="Comfortaa"/>
              </a:rPr>
              <a:t>French: </a:t>
            </a:r>
            <a:endParaRPr sz="1000" u="sng">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rPr lang="en-GB" sz="1000">
                <a:solidFill>
                  <a:schemeClr val="dk1"/>
                </a:solidFill>
                <a:latin typeface="Calibri"/>
                <a:ea typeface="Calibri"/>
                <a:cs typeface="Calibri"/>
                <a:sym typeface="Calibri"/>
              </a:rPr>
              <a:t>This term we will concentrate on how to greet each other before moving on to learning the days of the week and colours.</a:t>
            </a:r>
            <a:endParaRPr b="0" i="0" sz="900" u="sng" cap="none" strike="noStrike">
              <a:solidFill>
                <a:srgbClr val="000000"/>
              </a:solidFill>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Comfortaa"/>
              <a:ea typeface="Comfortaa"/>
              <a:cs typeface="Comfortaa"/>
              <a:sym typeface="Comfortaa"/>
            </a:endParaRPr>
          </a:p>
        </p:txBody>
      </p:sp>
      <p:sp>
        <p:nvSpPr>
          <p:cNvPr id="110" name="Google Shape;110;p25"/>
          <p:cNvSpPr txBox="1"/>
          <p:nvPr/>
        </p:nvSpPr>
        <p:spPr>
          <a:xfrm>
            <a:off x="3316357" y="4514289"/>
            <a:ext cx="2548500" cy="564300"/>
          </a:xfrm>
          <a:prstGeom prst="rect">
            <a:avLst/>
          </a:prstGeom>
          <a:noFill/>
          <a:ln cap="flat" cmpd="sng" w="9525">
            <a:solidFill>
              <a:schemeClr val="dk1"/>
            </a:solidFill>
            <a:prstDash val="solid"/>
            <a:round/>
            <a:headEnd len="sm" w="sm" type="none"/>
            <a:tailEnd len="sm" w="sm" type="none"/>
          </a:ln>
        </p:spPr>
        <p:txBody>
          <a:bodyPr anchorCtr="0" anchor="t" bIns="73225" lIns="73225" spcFirstLastPara="1" rIns="73225" wrap="square" tIns="73225">
            <a:noAutofit/>
          </a:bodyPr>
          <a:lstStyle/>
          <a:p>
            <a:pPr indent="0" lvl="0" marL="0" marR="0" rtl="0" algn="l">
              <a:lnSpc>
                <a:spcPct val="100000"/>
              </a:lnSpc>
              <a:spcBef>
                <a:spcPts val="0"/>
              </a:spcBef>
              <a:spcAft>
                <a:spcPts val="0"/>
              </a:spcAft>
              <a:buClr>
                <a:srgbClr val="000000"/>
              </a:buClr>
              <a:buSzPts val="1000"/>
              <a:buFont typeface="Arial"/>
              <a:buNone/>
            </a:pPr>
            <a:r>
              <a:rPr b="1" i="0" lang="en-GB" sz="1000" u="sng" cap="none" strike="noStrike">
                <a:solidFill>
                  <a:srgbClr val="000000"/>
                </a:solidFill>
                <a:latin typeface="Comfortaa"/>
                <a:ea typeface="Comfortaa"/>
                <a:cs typeface="Comfortaa"/>
                <a:sym typeface="Comfortaa"/>
              </a:rPr>
              <a:t>Computing: </a:t>
            </a:r>
            <a:endParaRPr b="1" i="0" sz="1000" u="sng" cap="none" strike="noStrike">
              <a:solidFill>
                <a:srgbClr val="000000"/>
              </a:solidFill>
              <a:latin typeface="Comfortaa"/>
              <a:ea typeface="Comfortaa"/>
              <a:cs typeface="Comfortaa"/>
              <a:sym typeface="Comfortaa"/>
            </a:endParaRPr>
          </a:p>
          <a:p>
            <a:pPr indent="0" lvl="0" marL="0" marR="0" rtl="0" algn="l">
              <a:lnSpc>
                <a:spcPct val="100000"/>
              </a:lnSpc>
              <a:spcBef>
                <a:spcPts val="0"/>
              </a:spcBef>
              <a:spcAft>
                <a:spcPts val="0"/>
              </a:spcAft>
              <a:buClr>
                <a:srgbClr val="000000"/>
              </a:buClr>
              <a:buSzPts val="1000"/>
              <a:buFont typeface="Arial"/>
              <a:buNone/>
            </a:pPr>
            <a:r>
              <a:rPr lang="en-GB" sz="1100">
                <a:solidFill>
                  <a:schemeClr val="dk1"/>
                </a:solidFill>
                <a:latin typeface="Calibri"/>
                <a:ea typeface="Calibri"/>
                <a:cs typeface="Calibri"/>
                <a:sym typeface="Calibri"/>
              </a:rPr>
              <a:t>As computer scientists’ we will begin looking at creating media.</a:t>
            </a:r>
            <a:endParaRPr b="1" sz="1000" u="sng">
              <a:latin typeface="Comfortaa"/>
              <a:ea typeface="Comfortaa"/>
              <a:cs typeface="Comfortaa"/>
              <a:sym typeface="Comfortaa"/>
            </a:endParaRPr>
          </a:p>
        </p:txBody>
      </p:sp>
      <p:pic>
        <p:nvPicPr>
          <p:cNvPr id="111" name="Google Shape;111;p25"/>
          <p:cNvPicPr preferRelativeResize="0"/>
          <p:nvPr/>
        </p:nvPicPr>
        <p:blipFill rotWithShape="1">
          <a:blip r:embed="rId3">
            <a:alphaModFix/>
          </a:blip>
          <a:srcRect b="0" l="0" r="0" t="0"/>
          <a:stretch/>
        </p:blipFill>
        <p:spPr>
          <a:xfrm>
            <a:off x="3828243" y="1331592"/>
            <a:ext cx="1214778" cy="607389"/>
          </a:xfrm>
          <a:prstGeom prst="rect">
            <a:avLst/>
          </a:prstGeom>
          <a:noFill/>
          <a:ln>
            <a:noFill/>
          </a:ln>
        </p:spPr>
      </p:pic>
      <p:pic>
        <p:nvPicPr>
          <p:cNvPr descr="Stone Age Boy" id="112" name="Google Shape;112;p25"/>
          <p:cNvPicPr preferRelativeResize="0"/>
          <p:nvPr/>
        </p:nvPicPr>
        <p:blipFill>
          <a:blip r:embed="rId4">
            <a:alphaModFix/>
          </a:blip>
          <a:stretch>
            <a:fillRect/>
          </a:stretch>
        </p:blipFill>
        <p:spPr>
          <a:xfrm>
            <a:off x="3880898" y="2242974"/>
            <a:ext cx="1399882" cy="1365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